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797" r:id="rId5"/>
  </p:sldMasterIdLst>
  <p:notesMasterIdLst>
    <p:notesMasterId r:id="rId51"/>
  </p:notesMasterIdLst>
  <p:sldIdLst>
    <p:sldId id="268" r:id="rId6"/>
    <p:sldId id="257" r:id="rId7"/>
    <p:sldId id="256" r:id="rId8"/>
    <p:sldId id="276" r:id="rId9"/>
    <p:sldId id="259" r:id="rId10"/>
    <p:sldId id="260" r:id="rId11"/>
    <p:sldId id="269" r:id="rId12"/>
    <p:sldId id="277" r:id="rId13"/>
    <p:sldId id="296" r:id="rId14"/>
    <p:sldId id="271" r:id="rId15"/>
    <p:sldId id="272" r:id="rId16"/>
    <p:sldId id="273" r:id="rId17"/>
    <p:sldId id="274" r:id="rId18"/>
    <p:sldId id="278" r:id="rId19"/>
    <p:sldId id="5254" r:id="rId20"/>
    <p:sldId id="279" r:id="rId21"/>
    <p:sldId id="280" r:id="rId22"/>
    <p:sldId id="281" r:id="rId23"/>
    <p:sldId id="283" r:id="rId24"/>
    <p:sldId id="282" r:id="rId25"/>
    <p:sldId id="5233" r:id="rId26"/>
    <p:sldId id="5234" r:id="rId27"/>
    <p:sldId id="5247" r:id="rId28"/>
    <p:sldId id="5235" r:id="rId29"/>
    <p:sldId id="5253" r:id="rId30"/>
    <p:sldId id="5237" r:id="rId31"/>
    <p:sldId id="285" r:id="rId32"/>
    <p:sldId id="354" r:id="rId33"/>
    <p:sldId id="5057" r:id="rId34"/>
    <p:sldId id="355" r:id="rId35"/>
    <p:sldId id="5066" r:id="rId36"/>
    <p:sldId id="309" r:id="rId37"/>
    <p:sldId id="286" r:id="rId38"/>
    <p:sldId id="288" r:id="rId39"/>
    <p:sldId id="289" r:id="rId40"/>
    <p:sldId id="297" r:id="rId41"/>
    <p:sldId id="290" r:id="rId42"/>
    <p:sldId id="287" r:id="rId43"/>
    <p:sldId id="293" r:id="rId44"/>
    <p:sldId id="292" r:id="rId45"/>
    <p:sldId id="294" r:id="rId46"/>
    <p:sldId id="5252" r:id="rId47"/>
    <p:sldId id="5255" r:id="rId48"/>
    <p:sldId id="266" r:id="rId49"/>
    <p:sldId id="29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s" id="{A893AFE3-B0BB-CA4C-94D5-B63F6F83DFCD}">
          <p14:sldIdLst>
            <p14:sldId id="268"/>
            <p14:sldId id="257"/>
          </p14:sldIdLst>
        </p14:section>
        <p14:section name="Content" id="{EEA346D4-7221-6347-9E20-16D0FC1179B4}">
          <p14:sldIdLst>
            <p14:sldId id="256"/>
            <p14:sldId id="276"/>
            <p14:sldId id="259"/>
            <p14:sldId id="260"/>
            <p14:sldId id="269"/>
            <p14:sldId id="277"/>
            <p14:sldId id="296"/>
            <p14:sldId id="271"/>
            <p14:sldId id="272"/>
            <p14:sldId id="273"/>
            <p14:sldId id="274"/>
            <p14:sldId id="278"/>
            <p14:sldId id="5254"/>
            <p14:sldId id="279"/>
            <p14:sldId id="280"/>
            <p14:sldId id="281"/>
            <p14:sldId id="283"/>
            <p14:sldId id="282"/>
            <p14:sldId id="5233"/>
            <p14:sldId id="5234"/>
            <p14:sldId id="5247"/>
            <p14:sldId id="5235"/>
            <p14:sldId id="5253"/>
            <p14:sldId id="5237"/>
            <p14:sldId id="285"/>
            <p14:sldId id="354"/>
            <p14:sldId id="5057"/>
            <p14:sldId id="355"/>
            <p14:sldId id="5066"/>
            <p14:sldId id="309"/>
            <p14:sldId id="286"/>
            <p14:sldId id="288"/>
            <p14:sldId id="289"/>
            <p14:sldId id="297"/>
            <p14:sldId id="290"/>
            <p14:sldId id="287"/>
            <p14:sldId id="293"/>
            <p14:sldId id="292"/>
            <p14:sldId id="294"/>
            <p14:sldId id="5252"/>
            <p14:sldId id="5255"/>
            <p14:sldId id="266"/>
            <p14:sldId id="29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k Triest" initials="MT" lastIdx="4" clrIdx="6">
    <p:extLst>
      <p:ext uri="{19B8F6BF-5375-455C-9EA6-DF929625EA0E}">
        <p15:presenceInfo xmlns:p15="http://schemas.microsoft.com/office/powerpoint/2012/main" userId="S::mtriest@moderncampus.com::90613483-9489-4af6-9c86-137db9ba09e8" providerId="AD"/>
      </p:ext>
    </p:extLst>
  </p:cmAuthor>
  <p:cmAuthor id="1" name="Jason Fiorotto" initials="JF" lastIdx="28" clrIdx="0">
    <p:extLst>
      <p:ext uri="{19B8F6BF-5375-455C-9EA6-DF929625EA0E}">
        <p15:presenceInfo xmlns:p15="http://schemas.microsoft.com/office/powerpoint/2012/main" userId="S::jfiorotto@moderncampus.com::4dd10842-546e-4328-8d02-9ea0245e1321" providerId="AD"/>
      </p:ext>
    </p:extLst>
  </p:cmAuthor>
  <p:cmAuthor id="8" name="Reuben Pressman" initials="RP" lastIdx="3" clrIdx="7">
    <p:extLst>
      <p:ext uri="{19B8F6BF-5375-455C-9EA6-DF929625EA0E}">
        <p15:presenceInfo xmlns:p15="http://schemas.microsoft.com/office/powerpoint/2012/main" userId="S::rpressman@moderncampus.com::dd68f018-2e7d-4292-9072-0b87e2e5e10e" providerId="AD"/>
      </p:ext>
    </p:extLst>
  </p:cmAuthor>
  <p:cmAuthor id="2" name="Austin Ventola" initials="AV" lastIdx="22" clrIdx="1">
    <p:extLst>
      <p:ext uri="{19B8F6BF-5375-455C-9EA6-DF929625EA0E}">
        <p15:presenceInfo xmlns:p15="http://schemas.microsoft.com/office/powerpoint/2012/main" userId="S::aventola@moderncampus.com::595c6a4c-8355-462e-9f17-de9e23850e61" providerId="AD"/>
      </p:ext>
    </p:extLst>
  </p:cmAuthor>
  <p:cmAuthor id="9" name="Luke Burton" initials="LB" lastIdx="4" clrIdx="8">
    <p:extLst>
      <p:ext uri="{19B8F6BF-5375-455C-9EA6-DF929625EA0E}">
        <p15:presenceInfo xmlns:p15="http://schemas.microsoft.com/office/powerpoint/2012/main" userId="S::lburton@moderncampus.com::566253b3-fb29-4fb3-92dd-3bc536b5310a" providerId="AD"/>
      </p:ext>
    </p:extLst>
  </p:cmAuthor>
  <p:cmAuthor id="3" name="Gord Dyer" initials="GD" lastIdx="4" clrIdx="2">
    <p:extLst>
      <p:ext uri="{19B8F6BF-5375-455C-9EA6-DF929625EA0E}">
        <p15:presenceInfo xmlns:p15="http://schemas.microsoft.com/office/powerpoint/2012/main" userId="S::gdyer@moderncampus.com::c8a11b42-6535-43b7-905c-22afc6072474" providerId="AD"/>
      </p:ext>
    </p:extLst>
  </p:cmAuthor>
  <p:cmAuthor id="10" name="Jodi Tandet" initials="JT" lastIdx="10" clrIdx="9">
    <p:extLst>
      <p:ext uri="{19B8F6BF-5375-455C-9EA6-DF929625EA0E}">
        <p15:presenceInfo xmlns:p15="http://schemas.microsoft.com/office/powerpoint/2012/main" userId="S::jtandet@moderncampus.com::7cc47933-2506-4164-a540-761393bd83ff" providerId="AD"/>
      </p:ext>
    </p:extLst>
  </p:cmAuthor>
  <p:cmAuthor id="4" name="Holly Kickliter" initials="HK" lastIdx="11" clrIdx="3">
    <p:extLst>
      <p:ext uri="{19B8F6BF-5375-455C-9EA6-DF929625EA0E}">
        <p15:presenceInfo xmlns:p15="http://schemas.microsoft.com/office/powerpoint/2012/main" userId="S::hkickliter@moderncampus.com::7bdca265-a845-4a80-bc95-aca3b1db2686" providerId="AD"/>
      </p:ext>
    </p:extLst>
  </p:cmAuthor>
  <p:cmAuthor id="5" name="Peter DeVries" initials="PD" lastIdx="3" clrIdx="4">
    <p:extLst>
      <p:ext uri="{19B8F6BF-5375-455C-9EA6-DF929625EA0E}">
        <p15:presenceInfo xmlns:p15="http://schemas.microsoft.com/office/powerpoint/2012/main" userId="S::pdevries@moderncampus.com::44c7c08c-744a-4ede-8683-b4a945cac6fc" providerId="AD"/>
      </p:ext>
    </p:extLst>
  </p:cmAuthor>
  <p:cmAuthor id="6" name="Peter DeVries" initials="PD [2]" lastIdx="6" clrIdx="5">
    <p:extLst>
      <p:ext uri="{19B8F6BF-5375-455C-9EA6-DF929625EA0E}">
        <p15:presenceInfo xmlns:p15="http://schemas.microsoft.com/office/powerpoint/2012/main" userId="Peter DeVri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E217F"/>
    <a:srgbClr val="FF5C38"/>
    <a:srgbClr val="FFADA5"/>
    <a:srgbClr val="F2F4F6"/>
    <a:srgbClr val="F2F5F7"/>
    <a:srgbClr val="00245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7"/>
    <p:restoredTop sz="65339"/>
  </p:normalViewPr>
  <p:slideViewPr>
    <p:cSldViewPr snapToGrid="0" snapToObjects="1">
      <p:cViewPr varScale="1">
        <p:scale>
          <a:sx n="89" d="100"/>
          <a:sy n="89" d="100"/>
        </p:scale>
        <p:origin x="808"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sey Seale" userId="fc4607a6-764c-4e4f-a9b8-734075ad2b00" providerId="ADAL" clId="{48F3552B-4848-BA40-96EF-78977C7C2993}"/>
    <pc:docChg chg="delSld modSld modSection">
      <pc:chgData name="Kelsey Seale" userId="fc4607a6-764c-4e4f-a9b8-734075ad2b00" providerId="ADAL" clId="{48F3552B-4848-BA40-96EF-78977C7C2993}" dt="2024-02-07T21:25:15.181" v="47" actId="2696"/>
      <pc:docMkLst>
        <pc:docMk/>
      </pc:docMkLst>
      <pc:sldChg chg="modNotesTx">
        <pc:chgData name="Kelsey Seale" userId="fc4607a6-764c-4e4f-a9b8-734075ad2b00" providerId="ADAL" clId="{48F3552B-4848-BA40-96EF-78977C7C2993}" dt="2024-02-07T21:21:53.569" v="3" actId="20577"/>
        <pc:sldMkLst>
          <pc:docMk/>
          <pc:sldMk cId="3000208971" sldId="257"/>
        </pc:sldMkLst>
      </pc:sldChg>
      <pc:sldChg chg="modNotesTx">
        <pc:chgData name="Kelsey Seale" userId="fc4607a6-764c-4e4f-a9b8-734075ad2b00" providerId="ADAL" clId="{48F3552B-4848-BA40-96EF-78977C7C2993}" dt="2024-02-07T21:22:07.965" v="5" actId="20577"/>
        <pc:sldMkLst>
          <pc:docMk/>
          <pc:sldMk cId="1697858331" sldId="259"/>
        </pc:sldMkLst>
      </pc:sldChg>
      <pc:sldChg chg="modNotesTx">
        <pc:chgData name="Kelsey Seale" userId="fc4607a6-764c-4e4f-a9b8-734075ad2b00" providerId="ADAL" clId="{48F3552B-4848-BA40-96EF-78977C7C2993}" dt="2024-02-07T21:22:16.495" v="6" actId="20577"/>
        <pc:sldMkLst>
          <pc:docMk/>
          <pc:sldMk cId="3515667782" sldId="260"/>
        </pc:sldMkLst>
      </pc:sldChg>
      <pc:sldChg chg="del">
        <pc:chgData name="Kelsey Seale" userId="fc4607a6-764c-4e4f-a9b8-734075ad2b00" providerId="ADAL" clId="{48F3552B-4848-BA40-96EF-78977C7C2993}" dt="2024-02-07T21:25:15.176" v="46" actId="2696"/>
        <pc:sldMkLst>
          <pc:docMk/>
          <pc:sldMk cId="2841241574" sldId="261"/>
        </pc:sldMkLst>
      </pc:sldChg>
      <pc:sldChg chg="del">
        <pc:chgData name="Kelsey Seale" userId="fc4607a6-764c-4e4f-a9b8-734075ad2b00" providerId="ADAL" clId="{48F3552B-4848-BA40-96EF-78977C7C2993}" dt="2024-02-07T21:25:15.154" v="42" actId="2696"/>
        <pc:sldMkLst>
          <pc:docMk/>
          <pc:sldMk cId="2895538640" sldId="262"/>
        </pc:sldMkLst>
      </pc:sldChg>
      <pc:sldChg chg="del">
        <pc:chgData name="Kelsey Seale" userId="fc4607a6-764c-4e4f-a9b8-734075ad2b00" providerId="ADAL" clId="{48F3552B-4848-BA40-96EF-78977C7C2993}" dt="2024-02-07T21:25:15.169" v="45" actId="2696"/>
        <pc:sldMkLst>
          <pc:docMk/>
          <pc:sldMk cId="3602675791" sldId="263"/>
        </pc:sldMkLst>
      </pc:sldChg>
      <pc:sldChg chg="del">
        <pc:chgData name="Kelsey Seale" userId="fc4607a6-764c-4e4f-a9b8-734075ad2b00" providerId="ADAL" clId="{48F3552B-4848-BA40-96EF-78977C7C2993}" dt="2024-02-07T21:25:15.155" v="43" actId="2696"/>
        <pc:sldMkLst>
          <pc:docMk/>
          <pc:sldMk cId="3716335684" sldId="264"/>
        </pc:sldMkLst>
      </pc:sldChg>
      <pc:sldChg chg="del">
        <pc:chgData name="Kelsey Seale" userId="fc4607a6-764c-4e4f-a9b8-734075ad2b00" providerId="ADAL" clId="{48F3552B-4848-BA40-96EF-78977C7C2993}" dt="2024-02-07T21:25:15.181" v="47" actId="2696"/>
        <pc:sldMkLst>
          <pc:docMk/>
          <pc:sldMk cId="2335300686" sldId="265"/>
        </pc:sldMkLst>
      </pc:sldChg>
      <pc:sldChg chg="del">
        <pc:chgData name="Kelsey Seale" userId="fc4607a6-764c-4e4f-a9b8-734075ad2b00" providerId="ADAL" clId="{48F3552B-4848-BA40-96EF-78977C7C2993}" dt="2024-02-07T21:25:15.167" v="44" actId="2696"/>
        <pc:sldMkLst>
          <pc:docMk/>
          <pc:sldMk cId="4173990964" sldId="267"/>
        </pc:sldMkLst>
      </pc:sldChg>
      <pc:sldChg chg="modNotesTx">
        <pc:chgData name="Kelsey Seale" userId="fc4607a6-764c-4e4f-a9b8-734075ad2b00" providerId="ADAL" clId="{48F3552B-4848-BA40-96EF-78977C7C2993}" dt="2024-02-07T21:22:23.013" v="8" actId="20577"/>
        <pc:sldMkLst>
          <pc:docMk/>
          <pc:sldMk cId="1174788992" sldId="269"/>
        </pc:sldMkLst>
      </pc:sldChg>
      <pc:sldChg chg="modNotesTx">
        <pc:chgData name="Kelsey Seale" userId="fc4607a6-764c-4e4f-a9b8-734075ad2b00" providerId="ADAL" clId="{48F3552B-4848-BA40-96EF-78977C7C2993}" dt="2024-02-07T21:22:32.809" v="10" actId="20577"/>
        <pc:sldMkLst>
          <pc:docMk/>
          <pc:sldMk cId="381363718" sldId="271"/>
        </pc:sldMkLst>
      </pc:sldChg>
      <pc:sldChg chg="modNotesTx">
        <pc:chgData name="Kelsey Seale" userId="fc4607a6-764c-4e4f-a9b8-734075ad2b00" providerId="ADAL" clId="{48F3552B-4848-BA40-96EF-78977C7C2993}" dt="2024-02-07T21:22:38.532" v="11" actId="20577"/>
        <pc:sldMkLst>
          <pc:docMk/>
          <pc:sldMk cId="4231093095" sldId="272"/>
        </pc:sldMkLst>
      </pc:sldChg>
      <pc:sldChg chg="modNotesTx">
        <pc:chgData name="Kelsey Seale" userId="fc4607a6-764c-4e4f-a9b8-734075ad2b00" providerId="ADAL" clId="{48F3552B-4848-BA40-96EF-78977C7C2993}" dt="2024-02-07T21:22:42.502" v="12" actId="20577"/>
        <pc:sldMkLst>
          <pc:docMk/>
          <pc:sldMk cId="3892232976" sldId="273"/>
        </pc:sldMkLst>
      </pc:sldChg>
      <pc:sldChg chg="modNotesTx">
        <pc:chgData name="Kelsey Seale" userId="fc4607a6-764c-4e4f-a9b8-734075ad2b00" providerId="ADAL" clId="{48F3552B-4848-BA40-96EF-78977C7C2993}" dt="2024-02-07T21:22:46.103" v="13" actId="20577"/>
        <pc:sldMkLst>
          <pc:docMk/>
          <pc:sldMk cId="1950973125" sldId="274"/>
        </pc:sldMkLst>
      </pc:sldChg>
      <pc:sldChg chg="modNotesTx">
        <pc:chgData name="Kelsey Seale" userId="fc4607a6-764c-4e4f-a9b8-734075ad2b00" providerId="ADAL" clId="{48F3552B-4848-BA40-96EF-78977C7C2993}" dt="2024-02-07T21:22:00.804" v="4" actId="20577"/>
        <pc:sldMkLst>
          <pc:docMk/>
          <pc:sldMk cId="3541751320" sldId="276"/>
        </pc:sldMkLst>
      </pc:sldChg>
      <pc:sldChg chg="modNotesTx">
        <pc:chgData name="Kelsey Seale" userId="fc4607a6-764c-4e4f-a9b8-734075ad2b00" providerId="ADAL" clId="{48F3552B-4848-BA40-96EF-78977C7C2993}" dt="2024-02-07T21:22:52.251" v="14" actId="20577"/>
        <pc:sldMkLst>
          <pc:docMk/>
          <pc:sldMk cId="1707011948" sldId="278"/>
        </pc:sldMkLst>
      </pc:sldChg>
      <pc:sldChg chg="modNotesTx">
        <pc:chgData name="Kelsey Seale" userId="fc4607a6-764c-4e4f-a9b8-734075ad2b00" providerId="ADAL" clId="{48F3552B-4848-BA40-96EF-78977C7C2993}" dt="2024-02-07T21:22:59.033" v="15" actId="20577"/>
        <pc:sldMkLst>
          <pc:docMk/>
          <pc:sldMk cId="2712205764" sldId="279"/>
        </pc:sldMkLst>
      </pc:sldChg>
      <pc:sldChg chg="modNotesTx">
        <pc:chgData name="Kelsey Seale" userId="fc4607a6-764c-4e4f-a9b8-734075ad2b00" providerId="ADAL" clId="{48F3552B-4848-BA40-96EF-78977C7C2993}" dt="2024-02-07T21:23:02.545" v="16" actId="20577"/>
        <pc:sldMkLst>
          <pc:docMk/>
          <pc:sldMk cId="3875800727" sldId="280"/>
        </pc:sldMkLst>
      </pc:sldChg>
      <pc:sldChg chg="modNotesTx">
        <pc:chgData name="Kelsey Seale" userId="fc4607a6-764c-4e4f-a9b8-734075ad2b00" providerId="ADAL" clId="{48F3552B-4848-BA40-96EF-78977C7C2993}" dt="2024-02-07T21:23:08.710" v="17" actId="20577"/>
        <pc:sldMkLst>
          <pc:docMk/>
          <pc:sldMk cId="3483885347" sldId="281"/>
        </pc:sldMkLst>
      </pc:sldChg>
      <pc:sldChg chg="modNotesTx">
        <pc:chgData name="Kelsey Seale" userId="fc4607a6-764c-4e4f-a9b8-734075ad2b00" providerId="ADAL" clId="{48F3552B-4848-BA40-96EF-78977C7C2993}" dt="2024-02-07T21:23:17.576" v="19" actId="20577"/>
        <pc:sldMkLst>
          <pc:docMk/>
          <pc:sldMk cId="470035708" sldId="282"/>
        </pc:sldMkLst>
      </pc:sldChg>
      <pc:sldChg chg="modNotesTx">
        <pc:chgData name="Kelsey Seale" userId="fc4607a6-764c-4e4f-a9b8-734075ad2b00" providerId="ADAL" clId="{48F3552B-4848-BA40-96EF-78977C7C2993}" dt="2024-02-07T21:23:12.781" v="18" actId="20577"/>
        <pc:sldMkLst>
          <pc:docMk/>
          <pc:sldMk cId="531519638" sldId="283"/>
        </pc:sldMkLst>
      </pc:sldChg>
      <pc:sldChg chg="modNotesTx">
        <pc:chgData name="Kelsey Seale" userId="fc4607a6-764c-4e4f-a9b8-734075ad2b00" providerId="ADAL" clId="{48F3552B-4848-BA40-96EF-78977C7C2993}" dt="2024-02-07T21:23:41.840" v="23" actId="20577"/>
        <pc:sldMkLst>
          <pc:docMk/>
          <pc:sldMk cId="1099003315" sldId="285"/>
        </pc:sldMkLst>
      </pc:sldChg>
      <pc:sldChg chg="modNotesTx">
        <pc:chgData name="Kelsey Seale" userId="fc4607a6-764c-4e4f-a9b8-734075ad2b00" providerId="ADAL" clId="{48F3552B-4848-BA40-96EF-78977C7C2993}" dt="2024-02-07T21:24:11.292" v="30" actId="20577"/>
        <pc:sldMkLst>
          <pc:docMk/>
          <pc:sldMk cId="1267627944" sldId="286"/>
        </pc:sldMkLst>
      </pc:sldChg>
      <pc:sldChg chg="modNotesTx">
        <pc:chgData name="Kelsey Seale" userId="fc4607a6-764c-4e4f-a9b8-734075ad2b00" providerId="ADAL" clId="{48F3552B-4848-BA40-96EF-78977C7C2993}" dt="2024-02-07T21:24:15.447" v="31" actId="20577"/>
        <pc:sldMkLst>
          <pc:docMk/>
          <pc:sldMk cId="1435251564" sldId="288"/>
        </pc:sldMkLst>
      </pc:sldChg>
      <pc:sldChg chg="modNotesTx">
        <pc:chgData name="Kelsey Seale" userId="fc4607a6-764c-4e4f-a9b8-734075ad2b00" providerId="ADAL" clId="{48F3552B-4848-BA40-96EF-78977C7C2993}" dt="2024-02-07T21:24:20.723" v="33" actId="20577"/>
        <pc:sldMkLst>
          <pc:docMk/>
          <pc:sldMk cId="3050915309" sldId="289"/>
        </pc:sldMkLst>
      </pc:sldChg>
      <pc:sldChg chg="modNotesTx">
        <pc:chgData name="Kelsey Seale" userId="fc4607a6-764c-4e4f-a9b8-734075ad2b00" providerId="ADAL" clId="{48F3552B-4848-BA40-96EF-78977C7C2993}" dt="2024-02-07T21:24:27.039" v="35" actId="20577"/>
        <pc:sldMkLst>
          <pc:docMk/>
          <pc:sldMk cId="2002492827" sldId="290"/>
        </pc:sldMkLst>
      </pc:sldChg>
      <pc:sldChg chg="modNotesTx">
        <pc:chgData name="Kelsey Seale" userId="fc4607a6-764c-4e4f-a9b8-734075ad2b00" providerId="ADAL" clId="{48F3552B-4848-BA40-96EF-78977C7C2993}" dt="2024-02-07T21:24:52.905" v="39"/>
        <pc:sldMkLst>
          <pc:docMk/>
          <pc:sldMk cId="698758290" sldId="292"/>
        </pc:sldMkLst>
      </pc:sldChg>
      <pc:sldChg chg="modNotesTx">
        <pc:chgData name="Kelsey Seale" userId="fc4607a6-764c-4e4f-a9b8-734075ad2b00" providerId="ADAL" clId="{48F3552B-4848-BA40-96EF-78977C7C2993}" dt="2024-02-07T21:24:32.736" v="36" actId="20577"/>
        <pc:sldMkLst>
          <pc:docMk/>
          <pc:sldMk cId="1541202216" sldId="293"/>
        </pc:sldMkLst>
      </pc:sldChg>
      <pc:sldChg chg="modNotesTx">
        <pc:chgData name="Kelsey Seale" userId="fc4607a6-764c-4e4f-a9b8-734075ad2b00" providerId="ADAL" clId="{48F3552B-4848-BA40-96EF-78977C7C2993}" dt="2024-02-07T21:25:06.561" v="41" actId="20577"/>
        <pc:sldMkLst>
          <pc:docMk/>
          <pc:sldMk cId="4264639074" sldId="294"/>
        </pc:sldMkLst>
      </pc:sldChg>
      <pc:sldChg chg="modNotesTx">
        <pc:chgData name="Kelsey Seale" userId="fc4607a6-764c-4e4f-a9b8-734075ad2b00" providerId="ADAL" clId="{48F3552B-4848-BA40-96EF-78977C7C2993}" dt="2024-02-07T21:21:13.149" v="1" actId="20577"/>
        <pc:sldMkLst>
          <pc:docMk/>
          <pc:sldMk cId="3796950336" sldId="295"/>
        </pc:sldMkLst>
      </pc:sldChg>
      <pc:sldChg chg="modNotesTx">
        <pc:chgData name="Kelsey Seale" userId="fc4607a6-764c-4e4f-a9b8-734075ad2b00" providerId="ADAL" clId="{48F3552B-4848-BA40-96EF-78977C7C2993}" dt="2024-02-07T21:22:29.559" v="9" actId="20577"/>
        <pc:sldMkLst>
          <pc:docMk/>
          <pc:sldMk cId="290591252" sldId="296"/>
        </pc:sldMkLst>
      </pc:sldChg>
      <pc:sldChg chg="modNotesTx">
        <pc:chgData name="Kelsey Seale" userId="fc4607a6-764c-4e4f-a9b8-734075ad2b00" providerId="ADAL" clId="{48F3552B-4848-BA40-96EF-78977C7C2993}" dt="2024-02-07T21:24:23.311" v="34" actId="20577"/>
        <pc:sldMkLst>
          <pc:docMk/>
          <pc:sldMk cId="323409025" sldId="297"/>
        </pc:sldMkLst>
      </pc:sldChg>
      <pc:sldChg chg="modNotesTx">
        <pc:chgData name="Kelsey Seale" userId="fc4607a6-764c-4e4f-a9b8-734075ad2b00" providerId="ADAL" clId="{48F3552B-4848-BA40-96EF-78977C7C2993}" dt="2024-02-07T21:24:08.110" v="29" actId="20577"/>
        <pc:sldMkLst>
          <pc:docMk/>
          <pc:sldMk cId="1894765665" sldId="309"/>
        </pc:sldMkLst>
      </pc:sldChg>
      <pc:sldChg chg="modNotesTx">
        <pc:chgData name="Kelsey Seale" userId="fc4607a6-764c-4e4f-a9b8-734075ad2b00" providerId="ADAL" clId="{48F3552B-4848-BA40-96EF-78977C7C2993}" dt="2024-02-07T21:23:46.848" v="24" actId="20577"/>
        <pc:sldMkLst>
          <pc:docMk/>
          <pc:sldMk cId="143431755" sldId="354"/>
        </pc:sldMkLst>
      </pc:sldChg>
      <pc:sldChg chg="modNotesTx">
        <pc:chgData name="Kelsey Seale" userId="fc4607a6-764c-4e4f-a9b8-734075ad2b00" providerId="ADAL" clId="{48F3552B-4848-BA40-96EF-78977C7C2993}" dt="2024-02-07T21:23:56.406" v="26" actId="20577"/>
        <pc:sldMkLst>
          <pc:docMk/>
          <pc:sldMk cId="1122358123" sldId="355"/>
        </pc:sldMkLst>
      </pc:sldChg>
      <pc:sldChg chg="modNotesTx">
        <pc:chgData name="Kelsey Seale" userId="fc4607a6-764c-4e4f-a9b8-734075ad2b00" providerId="ADAL" clId="{48F3552B-4848-BA40-96EF-78977C7C2993}" dt="2024-02-07T21:23:49.718" v="25" actId="20577"/>
        <pc:sldMkLst>
          <pc:docMk/>
          <pc:sldMk cId="3055924306" sldId="5057"/>
        </pc:sldMkLst>
      </pc:sldChg>
      <pc:sldChg chg="modNotesTx">
        <pc:chgData name="Kelsey Seale" userId="fc4607a6-764c-4e4f-a9b8-734075ad2b00" providerId="ADAL" clId="{48F3552B-4848-BA40-96EF-78977C7C2993}" dt="2024-02-07T21:24:01.578" v="28" actId="20577"/>
        <pc:sldMkLst>
          <pc:docMk/>
          <pc:sldMk cId="1338598509" sldId="5066"/>
        </pc:sldMkLst>
      </pc:sldChg>
      <pc:sldChg chg="modNotesTx">
        <pc:chgData name="Kelsey Seale" userId="fc4607a6-764c-4e4f-a9b8-734075ad2b00" providerId="ADAL" clId="{48F3552B-4848-BA40-96EF-78977C7C2993}" dt="2024-02-07T21:23:24.054" v="20" actId="20577"/>
        <pc:sldMkLst>
          <pc:docMk/>
          <pc:sldMk cId="4222973962" sldId="5233"/>
        </pc:sldMkLst>
      </pc:sldChg>
      <pc:sldChg chg="modNotesTx">
        <pc:chgData name="Kelsey Seale" userId="fc4607a6-764c-4e4f-a9b8-734075ad2b00" providerId="ADAL" clId="{48F3552B-4848-BA40-96EF-78977C7C2993}" dt="2024-02-07T21:23:27.530" v="21" actId="20577"/>
        <pc:sldMkLst>
          <pc:docMk/>
          <pc:sldMk cId="1873706975" sldId="5234"/>
        </pc:sldMkLst>
      </pc:sldChg>
      <pc:sldChg chg="modNotesTx">
        <pc:chgData name="Kelsey Seale" userId="fc4607a6-764c-4e4f-a9b8-734075ad2b00" providerId="ADAL" clId="{48F3552B-4848-BA40-96EF-78977C7C2993}" dt="2024-02-07T21:23:36.604" v="22" actId="20577"/>
        <pc:sldMkLst>
          <pc:docMk/>
          <pc:sldMk cId="3014311113" sldId="52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FD13F-4901-7C45-BC6A-23911124B169}"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421CE-B925-B343-98A1-9E93CBB1DA78}" type="slidenum">
              <a:rPr lang="en-US" smtClean="0"/>
              <a:t>‹#›</a:t>
            </a:fld>
            <a:endParaRPr lang="en-US"/>
          </a:p>
        </p:txBody>
      </p:sp>
    </p:spTree>
    <p:extLst>
      <p:ext uri="{BB962C8B-B14F-4D97-AF65-F5344CB8AC3E}">
        <p14:creationId xmlns:p14="http://schemas.microsoft.com/office/powerpoint/2010/main" val="353225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Webinar Resources: https://</a:t>
            </a:r>
            <a:r>
              <a:rPr lang="en-US" dirty="0" err="1"/>
              <a:t>support.signalvine.com</a:t>
            </a:r>
            <a:r>
              <a:rPr lang="en-US" dirty="0"/>
              <a:t>/</a:t>
            </a:r>
            <a:r>
              <a:rPr lang="en-US" dirty="0" err="1"/>
              <a:t>hc</a:t>
            </a:r>
            <a:r>
              <a:rPr lang="en-US" dirty="0"/>
              <a:t>/</a:t>
            </a:r>
            <a:r>
              <a:rPr lang="en-US" dirty="0" err="1"/>
              <a:t>en</a:t>
            </a:r>
            <a:r>
              <a:rPr lang="en-US" dirty="0"/>
              <a:t>-us/articles/23861101443341-Message-101-Training-Webinar </a:t>
            </a:r>
          </a:p>
          <a:p>
            <a:endParaRPr lang="en-US" dirty="0"/>
          </a:p>
          <a:p>
            <a:r>
              <a:rPr lang="en-US" dirty="0"/>
              <a:t>---</a:t>
            </a:r>
          </a:p>
        </p:txBody>
      </p:sp>
      <p:sp>
        <p:nvSpPr>
          <p:cNvPr id="4" name="Slide Number Placeholder 3"/>
          <p:cNvSpPr>
            <a:spLocks noGrp="1"/>
          </p:cNvSpPr>
          <p:nvPr>
            <p:ph type="sldNum" sz="quarter" idx="5"/>
          </p:nvPr>
        </p:nvSpPr>
        <p:spPr/>
        <p:txBody>
          <a:bodyPr/>
          <a:lstStyle/>
          <a:p>
            <a:fld id="{F22421CE-B925-B343-98A1-9E93CBB1DA78}" type="slidenum">
              <a:rPr lang="en-US" smtClean="0"/>
              <a:t>2</a:t>
            </a:fld>
            <a:endParaRPr lang="en-US"/>
          </a:p>
        </p:txBody>
      </p:sp>
    </p:spTree>
    <p:extLst>
      <p:ext uri="{BB962C8B-B14F-4D97-AF65-F5344CB8AC3E}">
        <p14:creationId xmlns:p14="http://schemas.microsoft.com/office/powerpoint/2010/main" val="2892389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22421CE-B925-B343-98A1-9E93CBB1DA78}" type="slidenum">
              <a:rPr lang="en-US" smtClean="0"/>
              <a:t>12</a:t>
            </a:fld>
            <a:endParaRPr lang="en-US"/>
          </a:p>
        </p:txBody>
      </p:sp>
    </p:spTree>
    <p:extLst>
      <p:ext uri="{BB962C8B-B14F-4D97-AF65-F5344CB8AC3E}">
        <p14:creationId xmlns:p14="http://schemas.microsoft.com/office/powerpoint/2010/main" val="136528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13</a:t>
            </a:fld>
            <a:endParaRPr lang="en-US"/>
          </a:p>
        </p:txBody>
      </p:sp>
    </p:spTree>
    <p:extLst>
      <p:ext uri="{BB962C8B-B14F-4D97-AF65-F5344CB8AC3E}">
        <p14:creationId xmlns:p14="http://schemas.microsoft.com/office/powerpoint/2010/main" val="844576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Webinar Resources: https://</a:t>
            </a:r>
            <a:r>
              <a:rPr lang="en-US" sz="1800" dirty="0" err="1"/>
              <a:t>support.signalvine.com</a:t>
            </a:r>
            <a:r>
              <a:rPr lang="en-US" sz="1800" dirty="0"/>
              <a:t>/</a:t>
            </a:r>
            <a:r>
              <a:rPr lang="en-US" sz="1800" dirty="0" err="1"/>
              <a:t>hc</a:t>
            </a:r>
            <a:r>
              <a:rPr lang="en-US" sz="1800" dirty="0"/>
              <a:t>/</a:t>
            </a:r>
            <a:r>
              <a:rPr lang="en-US" sz="1800" dirty="0" err="1"/>
              <a:t>en</a:t>
            </a:r>
            <a:r>
              <a:rPr lang="en-US" sz="1800" dirty="0"/>
              <a:t>-us/articles/23861101443341-Message-101-Training-Webinar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14</a:t>
            </a:fld>
            <a:endParaRPr lang="en-US"/>
          </a:p>
        </p:txBody>
      </p:sp>
    </p:spTree>
    <p:extLst>
      <p:ext uri="{BB962C8B-B14F-4D97-AF65-F5344CB8AC3E}">
        <p14:creationId xmlns:p14="http://schemas.microsoft.com/office/powerpoint/2010/main" val="462022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F97DC-6ED9-38BF-ADD0-F91BF7A0B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1B056-9984-A0B9-BBF9-069467AE8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BECAE9-2D1C-90FD-08D2-C5FC7E76BC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B11378-C326-4164-9E24-6F5F85184F58}"/>
              </a:ext>
            </a:extLst>
          </p:cNvPr>
          <p:cNvSpPr>
            <a:spLocks noGrp="1"/>
          </p:cNvSpPr>
          <p:nvPr>
            <p:ph type="sldNum" sz="quarter" idx="5"/>
          </p:nvPr>
        </p:nvSpPr>
        <p:spPr/>
        <p:txBody>
          <a:bodyPr/>
          <a:lstStyle/>
          <a:p>
            <a:fld id="{F22421CE-B925-B343-98A1-9E93CBB1DA78}" type="slidenum">
              <a:rPr lang="en-US" smtClean="0"/>
              <a:t>15</a:t>
            </a:fld>
            <a:endParaRPr lang="en-US"/>
          </a:p>
        </p:txBody>
      </p:sp>
    </p:spTree>
    <p:extLst>
      <p:ext uri="{BB962C8B-B14F-4D97-AF65-F5344CB8AC3E}">
        <p14:creationId xmlns:p14="http://schemas.microsoft.com/office/powerpoint/2010/main" val="1493234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16</a:t>
            </a:fld>
            <a:endParaRPr lang="en-US"/>
          </a:p>
        </p:txBody>
      </p:sp>
    </p:spTree>
    <p:extLst>
      <p:ext uri="{BB962C8B-B14F-4D97-AF65-F5344CB8AC3E}">
        <p14:creationId xmlns:p14="http://schemas.microsoft.com/office/powerpoint/2010/main" val="45811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17</a:t>
            </a:fld>
            <a:endParaRPr lang="en-US"/>
          </a:p>
        </p:txBody>
      </p:sp>
    </p:spTree>
    <p:extLst>
      <p:ext uri="{BB962C8B-B14F-4D97-AF65-F5344CB8AC3E}">
        <p14:creationId xmlns:p14="http://schemas.microsoft.com/office/powerpoint/2010/main" val="4210398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18</a:t>
            </a:fld>
            <a:endParaRPr lang="en-US"/>
          </a:p>
        </p:txBody>
      </p:sp>
    </p:spTree>
    <p:extLst>
      <p:ext uri="{BB962C8B-B14F-4D97-AF65-F5344CB8AC3E}">
        <p14:creationId xmlns:p14="http://schemas.microsoft.com/office/powerpoint/2010/main" val="374710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19</a:t>
            </a:fld>
            <a:endParaRPr lang="en-US"/>
          </a:p>
        </p:txBody>
      </p:sp>
    </p:spTree>
    <p:extLst>
      <p:ext uri="{BB962C8B-B14F-4D97-AF65-F5344CB8AC3E}">
        <p14:creationId xmlns:p14="http://schemas.microsoft.com/office/powerpoint/2010/main" val="3871705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20</a:t>
            </a:fld>
            <a:endParaRPr lang="en-US"/>
          </a:p>
        </p:txBody>
      </p:sp>
    </p:spTree>
    <p:extLst>
      <p:ext uri="{BB962C8B-B14F-4D97-AF65-F5344CB8AC3E}">
        <p14:creationId xmlns:p14="http://schemas.microsoft.com/office/powerpoint/2010/main" val="3757964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fontAlgn="base">
              <a:buFont typeface="Arial" panose="020B0604020202020204" pitchFamily="34" charset="0"/>
              <a:buChar char="•"/>
            </a:pPr>
            <a:endParaRPr lang="en-US" sz="1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endParaRPr lang="en-US" sz="1800"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8D86A-F87F-D14D-9E69-40589D43A0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70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3</a:t>
            </a:fld>
            <a:endParaRPr lang="en-US"/>
          </a:p>
        </p:txBody>
      </p:sp>
    </p:spTree>
    <p:extLst>
      <p:ext uri="{BB962C8B-B14F-4D97-AF65-F5344CB8AC3E}">
        <p14:creationId xmlns:p14="http://schemas.microsoft.com/office/powerpoint/2010/main" val="1581192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22</a:t>
            </a:fld>
            <a:endParaRPr lang="en-US"/>
          </a:p>
        </p:txBody>
      </p:sp>
    </p:spTree>
    <p:extLst>
      <p:ext uri="{BB962C8B-B14F-4D97-AF65-F5344CB8AC3E}">
        <p14:creationId xmlns:p14="http://schemas.microsoft.com/office/powerpoint/2010/main" val="4265531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23</a:t>
            </a:fld>
            <a:endParaRPr lang="en-US"/>
          </a:p>
        </p:txBody>
      </p:sp>
    </p:spTree>
    <p:extLst>
      <p:ext uri="{BB962C8B-B14F-4D97-AF65-F5344CB8AC3E}">
        <p14:creationId xmlns:p14="http://schemas.microsoft.com/office/powerpoint/2010/main" val="1629152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25</a:t>
            </a:fld>
            <a:endParaRPr lang="en-US"/>
          </a:p>
        </p:txBody>
      </p:sp>
    </p:spTree>
    <p:extLst>
      <p:ext uri="{BB962C8B-B14F-4D97-AF65-F5344CB8AC3E}">
        <p14:creationId xmlns:p14="http://schemas.microsoft.com/office/powerpoint/2010/main" val="4179236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8D86A-F87F-D14D-9E69-40589D43A0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126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27</a:t>
            </a:fld>
            <a:endParaRPr lang="en-US"/>
          </a:p>
        </p:txBody>
      </p:sp>
    </p:spTree>
    <p:extLst>
      <p:ext uri="{BB962C8B-B14F-4D97-AF65-F5344CB8AC3E}">
        <p14:creationId xmlns:p14="http://schemas.microsoft.com/office/powerpoint/2010/main" val="268233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endParaRPr lang="en-US" sz="1800" b="0" i="0" dirty="0">
              <a:solidFill>
                <a:srgbClr val="000000"/>
              </a:solidFill>
              <a:effectLst/>
              <a:latin typeface="Arial Nova" panose="020B05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1A268-54C3-2D4C-A937-19EE83D1CF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114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1A268-54C3-2D4C-A937-19EE83D1CF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388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1A268-54C3-2D4C-A937-19EE83D1CF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535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1A268-54C3-2D4C-A937-19EE83D1CF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798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fontAlgn="base">
              <a:buFont typeface="+mj-lt"/>
              <a:buAutoNum type="arabicPeriod" startAt="2"/>
            </a:pPr>
            <a:endParaRPr lang="en-US" sz="1800" b="0" i="1" dirty="0">
              <a:solidFill>
                <a:srgbClr val="FF0000"/>
              </a:solidFill>
              <a:effectLst/>
              <a:latin typeface="Arial Nova" panose="020B05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1A268-54C3-2D4C-A937-19EE83D1CF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84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4</a:t>
            </a:fld>
            <a:endParaRPr lang="en-US"/>
          </a:p>
        </p:txBody>
      </p:sp>
    </p:spTree>
    <p:extLst>
      <p:ext uri="{BB962C8B-B14F-4D97-AF65-F5344CB8AC3E}">
        <p14:creationId xmlns:p14="http://schemas.microsoft.com/office/powerpoint/2010/main" val="2352232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33</a:t>
            </a:fld>
            <a:endParaRPr lang="en-US"/>
          </a:p>
        </p:txBody>
      </p:sp>
    </p:spTree>
    <p:extLst>
      <p:ext uri="{BB962C8B-B14F-4D97-AF65-F5344CB8AC3E}">
        <p14:creationId xmlns:p14="http://schemas.microsoft.com/office/powerpoint/2010/main" val="4278946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34</a:t>
            </a:fld>
            <a:endParaRPr lang="en-US"/>
          </a:p>
        </p:txBody>
      </p:sp>
    </p:spTree>
    <p:extLst>
      <p:ext uri="{BB962C8B-B14F-4D97-AF65-F5344CB8AC3E}">
        <p14:creationId xmlns:p14="http://schemas.microsoft.com/office/powerpoint/2010/main" val="2807948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35</a:t>
            </a:fld>
            <a:endParaRPr lang="en-US"/>
          </a:p>
        </p:txBody>
      </p:sp>
    </p:spTree>
    <p:extLst>
      <p:ext uri="{BB962C8B-B14F-4D97-AF65-F5344CB8AC3E}">
        <p14:creationId xmlns:p14="http://schemas.microsoft.com/office/powerpoint/2010/main" val="2562687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36</a:t>
            </a:fld>
            <a:endParaRPr lang="en-US"/>
          </a:p>
        </p:txBody>
      </p:sp>
    </p:spTree>
    <p:extLst>
      <p:ext uri="{BB962C8B-B14F-4D97-AF65-F5344CB8AC3E}">
        <p14:creationId xmlns:p14="http://schemas.microsoft.com/office/powerpoint/2010/main" val="4114264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37</a:t>
            </a:fld>
            <a:endParaRPr lang="en-US"/>
          </a:p>
        </p:txBody>
      </p:sp>
    </p:spTree>
    <p:extLst>
      <p:ext uri="{BB962C8B-B14F-4D97-AF65-F5344CB8AC3E}">
        <p14:creationId xmlns:p14="http://schemas.microsoft.com/office/powerpoint/2010/main" val="3795910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39</a:t>
            </a:fld>
            <a:endParaRPr lang="en-US"/>
          </a:p>
        </p:txBody>
      </p:sp>
    </p:spTree>
    <p:extLst>
      <p:ext uri="{BB962C8B-B14F-4D97-AF65-F5344CB8AC3E}">
        <p14:creationId xmlns:p14="http://schemas.microsoft.com/office/powerpoint/2010/main" val="2564618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https://</a:t>
            </a:r>
            <a:r>
              <a:rPr lang="en-US" dirty="0" err="1"/>
              <a:t>support.signalvine.com</a:t>
            </a:r>
            <a:r>
              <a:rPr lang="en-US" dirty="0"/>
              <a:t>/</a:t>
            </a:r>
            <a:r>
              <a:rPr lang="en-US" dirty="0" err="1"/>
              <a:t>hc</a:t>
            </a:r>
            <a:r>
              <a:rPr lang="en-US" dirty="0"/>
              <a:t>/</a:t>
            </a:r>
            <a:r>
              <a:rPr lang="en-US" dirty="0" err="1"/>
              <a:t>en</a:t>
            </a:r>
            <a:r>
              <a:rPr lang="en-US" dirty="0"/>
              <a:t>-us</a:t>
            </a:r>
          </a:p>
        </p:txBody>
      </p:sp>
      <p:sp>
        <p:nvSpPr>
          <p:cNvPr id="4" name="Slide Number Placeholder 3"/>
          <p:cNvSpPr>
            <a:spLocks noGrp="1"/>
          </p:cNvSpPr>
          <p:nvPr>
            <p:ph type="sldNum" sz="quarter" idx="5"/>
          </p:nvPr>
        </p:nvSpPr>
        <p:spPr/>
        <p:txBody>
          <a:bodyPr/>
          <a:lstStyle/>
          <a:p>
            <a:fld id="{F22421CE-B925-B343-98A1-9E93CBB1DA78}" type="slidenum">
              <a:rPr lang="en-US" smtClean="0"/>
              <a:t>40</a:t>
            </a:fld>
            <a:endParaRPr lang="en-US"/>
          </a:p>
        </p:txBody>
      </p:sp>
    </p:spTree>
    <p:extLst>
      <p:ext uri="{BB962C8B-B14F-4D97-AF65-F5344CB8AC3E}">
        <p14:creationId xmlns:p14="http://schemas.microsoft.com/office/powerpoint/2010/main" val="1064299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support.signalvine.com</a:t>
            </a:r>
            <a:r>
              <a:rPr lang="en-US" dirty="0"/>
              <a:t>/</a:t>
            </a:r>
            <a:r>
              <a:rPr lang="en-US" dirty="0" err="1"/>
              <a:t>hc</a:t>
            </a:r>
            <a:r>
              <a:rPr lang="en-US" dirty="0"/>
              <a:t>/</a:t>
            </a:r>
            <a:r>
              <a:rPr lang="en-US" dirty="0" err="1"/>
              <a:t>en</a:t>
            </a:r>
            <a:r>
              <a:rPr lang="en-US" dirty="0"/>
              <a:t>-us </a:t>
            </a:r>
          </a:p>
        </p:txBody>
      </p:sp>
      <p:sp>
        <p:nvSpPr>
          <p:cNvPr id="4" name="Slide Number Placeholder 3"/>
          <p:cNvSpPr>
            <a:spLocks noGrp="1"/>
          </p:cNvSpPr>
          <p:nvPr>
            <p:ph type="sldNum" sz="quarter" idx="5"/>
          </p:nvPr>
        </p:nvSpPr>
        <p:spPr/>
        <p:txBody>
          <a:bodyPr/>
          <a:lstStyle/>
          <a:p>
            <a:fld id="{F22421CE-B925-B343-98A1-9E93CBB1DA78}" type="slidenum">
              <a:rPr lang="en-US" smtClean="0"/>
              <a:t>41</a:t>
            </a:fld>
            <a:endParaRPr lang="en-US"/>
          </a:p>
        </p:txBody>
      </p:sp>
    </p:spTree>
    <p:extLst>
      <p:ext uri="{BB962C8B-B14F-4D97-AF65-F5344CB8AC3E}">
        <p14:creationId xmlns:p14="http://schemas.microsoft.com/office/powerpoint/2010/main" val="2590306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42</a:t>
            </a:fld>
            <a:endParaRPr lang="en-US"/>
          </a:p>
        </p:txBody>
      </p:sp>
    </p:spTree>
    <p:extLst>
      <p:ext uri="{BB962C8B-B14F-4D97-AF65-F5344CB8AC3E}">
        <p14:creationId xmlns:p14="http://schemas.microsoft.com/office/powerpoint/2010/main" val="3715843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Webinar Resources: https://</a:t>
            </a:r>
            <a:r>
              <a:rPr lang="en-US" dirty="0" err="1"/>
              <a:t>support.signalvine.com</a:t>
            </a:r>
            <a:r>
              <a:rPr lang="en-US" dirty="0"/>
              <a:t>/</a:t>
            </a:r>
            <a:r>
              <a:rPr lang="en-US" dirty="0" err="1"/>
              <a:t>hc</a:t>
            </a:r>
            <a:r>
              <a:rPr lang="en-US" dirty="0"/>
              <a:t>/</a:t>
            </a:r>
            <a:r>
              <a:rPr lang="en-US" dirty="0" err="1"/>
              <a:t>en</a:t>
            </a:r>
            <a:r>
              <a:rPr lang="en-US" dirty="0"/>
              <a:t>-us/articles/23861101443341-Message-101-Training-Webinar </a:t>
            </a:r>
          </a:p>
        </p:txBody>
      </p:sp>
      <p:sp>
        <p:nvSpPr>
          <p:cNvPr id="4" name="Slide Number Placeholder 3"/>
          <p:cNvSpPr>
            <a:spLocks noGrp="1"/>
          </p:cNvSpPr>
          <p:nvPr>
            <p:ph type="sldNum" sz="quarter" idx="5"/>
          </p:nvPr>
        </p:nvSpPr>
        <p:spPr/>
        <p:txBody>
          <a:bodyPr/>
          <a:lstStyle/>
          <a:p>
            <a:fld id="{F22421CE-B925-B343-98A1-9E93CBB1DA78}" type="slidenum">
              <a:rPr lang="en-US" smtClean="0"/>
              <a:t>45</a:t>
            </a:fld>
            <a:endParaRPr lang="en-US"/>
          </a:p>
        </p:txBody>
      </p:sp>
    </p:spTree>
    <p:extLst>
      <p:ext uri="{BB962C8B-B14F-4D97-AF65-F5344CB8AC3E}">
        <p14:creationId xmlns:p14="http://schemas.microsoft.com/office/powerpoint/2010/main" val="383792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5</a:t>
            </a:fld>
            <a:endParaRPr lang="en-US"/>
          </a:p>
        </p:txBody>
      </p:sp>
    </p:spTree>
    <p:extLst>
      <p:ext uri="{BB962C8B-B14F-4D97-AF65-F5344CB8AC3E}">
        <p14:creationId xmlns:p14="http://schemas.microsoft.com/office/powerpoint/2010/main" val="313044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6</a:t>
            </a:fld>
            <a:endParaRPr lang="en-US"/>
          </a:p>
        </p:txBody>
      </p:sp>
    </p:spTree>
    <p:extLst>
      <p:ext uri="{BB962C8B-B14F-4D97-AF65-F5344CB8AC3E}">
        <p14:creationId xmlns:p14="http://schemas.microsoft.com/office/powerpoint/2010/main" val="4011223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22421CE-B925-B343-98A1-9E93CBB1DA78}" type="slidenum">
              <a:rPr lang="en-US" smtClean="0"/>
              <a:t>7</a:t>
            </a:fld>
            <a:endParaRPr lang="en-US"/>
          </a:p>
        </p:txBody>
      </p:sp>
    </p:spTree>
    <p:extLst>
      <p:ext uri="{BB962C8B-B14F-4D97-AF65-F5344CB8AC3E}">
        <p14:creationId xmlns:p14="http://schemas.microsoft.com/office/powerpoint/2010/main" val="4273998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err="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app.signalvine.com</a:t>
            </a:r>
            <a:endParaRPr lang="en-US" dirty="0"/>
          </a:p>
        </p:txBody>
      </p:sp>
      <p:sp>
        <p:nvSpPr>
          <p:cNvPr id="4" name="Slide Number Placeholder 3"/>
          <p:cNvSpPr>
            <a:spLocks noGrp="1"/>
          </p:cNvSpPr>
          <p:nvPr>
            <p:ph type="sldNum" sz="quarter" idx="5"/>
          </p:nvPr>
        </p:nvSpPr>
        <p:spPr/>
        <p:txBody>
          <a:bodyPr/>
          <a:lstStyle/>
          <a:p>
            <a:fld id="{F22421CE-B925-B343-98A1-9E93CBB1DA78}" type="slidenum">
              <a:rPr lang="en-US" smtClean="0"/>
              <a:t>9</a:t>
            </a:fld>
            <a:endParaRPr lang="en-US"/>
          </a:p>
        </p:txBody>
      </p:sp>
    </p:spTree>
    <p:extLst>
      <p:ext uri="{BB962C8B-B14F-4D97-AF65-F5344CB8AC3E}">
        <p14:creationId xmlns:p14="http://schemas.microsoft.com/office/powerpoint/2010/main" val="124108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22421CE-B925-B343-98A1-9E93CBB1DA78}" type="slidenum">
              <a:rPr lang="en-US" smtClean="0"/>
              <a:t>10</a:t>
            </a:fld>
            <a:endParaRPr lang="en-US"/>
          </a:p>
        </p:txBody>
      </p:sp>
    </p:spTree>
    <p:extLst>
      <p:ext uri="{BB962C8B-B14F-4D97-AF65-F5344CB8AC3E}">
        <p14:creationId xmlns:p14="http://schemas.microsoft.com/office/powerpoint/2010/main" val="3190428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22421CE-B925-B343-98A1-9E93CBB1DA78}" type="slidenum">
              <a:rPr lang="en-US" smtClean="0"/>
              <a:t>11</a:t>
            </a:fld>
            <a:endParaRPr lang="en-US"/>
          </a:p>
        </p:txBody>
      </p:sp>
    </p:spTree>
    <p:extLst>
      <p:ext uri="{BB962C8B-B14F-4D97-AF65-F5344CB8AC3E}">
        <p14:creationId xmlns:p14="http://schemas.microsoft.com/office/powerpoint/2010/main" val="359301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A18009-7D76-E7EC-8D10-3C09911526B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6" name="Subtitle 2">
            <a:extLst>
              <a:ext uri="{FF2B5EF4-FFF2-40B4-BE49-F238E27FC236}">
                <a16:creationId xmlns:a16="http://schemas.microsoft.com/office/drawing/2014/main" id="{77C8C6BF-D69D-EA66-69DB-BCD8F88774F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3"/>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6">
            <a:extLst>
              <a:ext uri="{FF2B5EF4-FFF2-40B4-BE49-F238E27FC236}">
                <a16:creationId xmlns:a16="http://schemas.microsoft.com/office/drawing/2014/main" id="{E1C2149A-E68E-E685-5AB2-20754646BEAA}"/>
              </a:ext>
            </a:extLst>
          </p:cNvPr>
          <p:cNvSpPr>
            <a:spLocks noGrp="1"/>
          </p:cNvSpPr>
          <p:nvPr>
            <p:ph type="ftr" sz="quarter" idx="10"/>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163571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Fie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79D4-C7EA-D388-6EC3-DD9DBB787E1B}"/>
              </a:ext>
            </a:extLst>
          </p:cNvPr>
          <p:cNvSpPr>
            <a:spLocks noGrp="1"/>
          </p:cNvSpPr>
          <p:nvPr>
            <p:ph type="title" hasCustomPrompt="1"/>
          </p:nvPr>
        </p:nvSpPr>
        <p:spPr>
          <a:xfrm>
            <a:off x="838200" y="365125"/>
            <a:ext cx="10515600" cy="1325563"/>
          </a:xfrm>
          <a:prstGeom prst="rect">
            <a:avLst/>
          </a:prstGeom>
        </p:spPr>
        <p:txBody>
          <a:bodyPr/>
          <a:lstStyle/>
          <a:p>
            <a:r>
              <a:rPr lang="en-US"/>
              <a:t>Blank Field</a:t>
            </a:r>
          </a:p>
        </p:txBody>
      </p:sp>
    </p:spTree>
    <p:extLst>
      <p:ext uri="{BB962C8B-B14F-4D97-AF65-F5344CB8AC3E}">
        <p14:creationId xmlns:p14="http://schemas.microsoft.com/office/powerpoint/2010/main" val="3486081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4817-E328-FF45-978B-EB5AC7569D94}"/>
              </a:ext>
            </a:extLst>
          </p:cNvPr>
          <p:cNvSpPr>
            <a:spLocks noGrp="1"/>
          </p:cNvSpPr>
          <p:nvPr>
            <p:ph type="title" hasCustomPrompt="1"/>
          </p:nvPr>
        </p:nvSpPr>
        <p:spPr>
          <a:xfrm>
            <a:off x="609601" y="182880"/>
            <a:ext cx="10972800" cy="731520"/>
          </a:xfrm>
        </p:spPr>
        <p:txBody>
          <a:bodyPr/>
          <a:lstStyle>
            <a:lvl1pPr>
              <a:defRPr b="0"/>
            </a:lvl1pPr>
          </a:lstStyle>
          <a:p>
            <a:r>
              <a:rPr lang="en-US"/>
              <a:t>[Slide Title]</a:t>
            </a:r>
          </a:p>
        </p:txBody>
      </p:sp>
      <p:sp>
        <p:nvSpPr>
          <p:cNvPr id="3" name="Content Placeholder 2">
            <a:extLst>
              <a:ext uri="{FF2B5EF4-FFF2-40B4-BE49-F238E27FC236}">
                <a16:creationId xmlns:a16="http://schemas.microsoft.com/office/drawing/2014/main" id="{DBE61E6A-75F5-A140-B115-A6B0CD3D2C0C}"/>
              </a:ext>
            </a:extLst>
          </p:cNvPr>
          <p:cNvSpPr>
            <a:spLocks noGrp="1"/>
          </p:cNvSpPr>
          <p:nvPr>
            <p:ph idx="1" hasCustomPrompt="1"/>
          </p:nvPr>
        </p:nvSpPr>
        <p:spPr>
          <a:xfrm>
            <a:off x="612648" y="1097280"/>
            <a:ext cx="10972800" cy="479770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[One-column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CCAE0BD-8E82-1B4F-A39D-D4AE068454DC}"/>
              </a:ext>
            </a:extLst>
          </p:cNvPr>
          <p:cNvSpPr>
            <a:spLocks noGrp="1"/>
          </p:cNvSpPr>
          <p:nvPr>
            <p:ph type="sldNum" sz="quarter" idx="12"/>
          </p:nvPr>
        </p:nvSpPr>
        <p:spPr/>
        <p:txBody>
          <a:bodyPr/>
          <a:lstStyle>
            <a:lvl1pPr>
              <a:defRPr>
                <a:latin typeface="+mn-lt"/>
              </a:defRPr>
            </a:lvl1pPr>
          </a:lstStyle>
          <a:p>
            <a:fld id="{F0FEF654-78BC-614F-B04B-785855EC4453}" type="slidenum">
              <a:rPr lang="en-US" smtClean="0"/>
              <a:pPr/>
              <a:t>‹#›</a:t>
            </a:fld>
            <a:endParaRPr lang="en-US"/>
          </a:p>
        </p:txBody>
      </p:sp>
      <p:pic>
        <p:nvPicPr>
          <p:cNvPr id="10" name="Picture 9">
            <a:extLst>
              <a:ext uri="{FF2B5EF4-FFF2-40B4-BE49-F238E27FC236}">
                <a16:creationId xmlns:a16="http://schemas.microsoft.com/office/drawing/2014/main" id="{F02864F0-5B9E-114A-AC21-5BE9C253C933}"/>
              </a:ext>
            </a:extLst>
          </p:cNvPr>
          <p:cNvPicPr>
            <a:picLocks noChangeAspect="1"/>
          </p:cNvPicPr>
          <p:nvPr userDrawn="1"/>
        </p:nvPicPr>
        <p:blipFill>
          <a:blip r:embed="rId2"/>
          <a:srcRect/>
          <a:stretch/>
        </p:blipFill>
        <p:spPr>
          <a:xfrm>
            <a:off x="838303" y="6174836"/>
            <a:ext cx="2191415" cy="546639"/>
          </a:xfrm>
          <a:prstGeom prst="rect">
            <a:avLst/>
          </a:prstGeom>
        </p:spPr>
      </p:pic>
    </p:spTree>
    <p:extLst>
      <p:ext uri="{BB962C8B-B14F-4D97-AF65-F5344CB8AC3E}">
        <p14:creationId xmlns:p14="http://schemas.microsoft.com/office/powerpoint/2010/main" val="1679162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5AB1-D696-3849-A8CB-5343387BB67F}"/>
              </a:ext>
            </a:extLst>
          </p:cNvPr>
          <p:cNvSpPr>
            <a:spLocks noGrp="1"/>
          </p:cNvSpPr>
          <p:nvPr>
            <p:ph type="title" hasCustomPrompt="1"/>
          </p:nvPr>
        </p:nvSpPr>
        <p:spPr>
          <a:xfrm>
            <a:off x="838200" y="365125"/>
            <a:ext cx="10515600" cy="1325563"/>
          </a:xfrm>
          <a:prstGeom prst="rect">
            <a:avLst/>
          </a:prstGeom>
        </p:spPr>
        <p:txBody>
          <a:bodyPr/>
          <a:lstStyle/>
          <a:p>
            <a:r>
              <a:rPr lang="en-US"/>
              <a:t>Large Content Left</a:t>
            </a:r>
          </a:p>
        </p:txBody>
      </p:sp>
      <p:sp>
        <p:nvSpPr>
          <p:cNvPr id="7" name="Text Placeholder 11">
            <a:extLst>
              <a:ext uri="{FF2B5EF4-FFF2-40B4-BE49-F238E27FC236}">
                <a16:creationId xmlns:a16="http://schemas.microsoft.com/office/drawing/2014/main" id="{A929E66E-7F0C-F841-BDFC-F3534F0F9840}"/>
              </a:ext>
            </a:extLst>
          </p:cNvPr>
          <p:cNvSpPr>
            <a:spLocks noGrp="1"/>
          </p:cNvSpPr>
          <p:nvPr>
            <p:ph type="body" sz="quarter" idx="11" hasCustomPrompt="1"/>
          </p:nvPr>
        </p:nvSpPr>
        <p:spPr>
          <a:xfrm>
            <a:off x="9067800" y="1825625"/>
            <a:ext cx="2286000" cy="4114800"/>
          </a:xfrm>
          <a:prstGeom prst="rect">
            <a:avLst/>
          </a:prstGeom>
        </p:spPr>
        <p:txBody>
          <a:bodyPr>
            <a:normAutofit/>
          </a:bodyPr>
          <a:lstStyle>
            <a:lvl1pPr marL="0" indent="0">
              <a:lnSpc>
                <a:spcPct val="100000"/>
              </a:lnSpc>
              <a:spcBef>
                <a:spcPts val="0"/>
              </a:spcBef>
              <a:spcAft>
                <a:spcPts val="600"/>
              </a:spcAft>
              <a:buNone/>
              <a:defRPr sz="1800"/>
            </a:lvl1pPr>
            <a:lvl2pPr marL="457200" indent="0">
              <a:lnSpc>
                <a:spcPct val="150000"/>
              </a:lnSpc>
              <a:buNone/>
              <a:defRPr sz="1800"/>
            </a:lvl2pPr>
            <a:lvl3pPr marL="914400" indent="0">
              <a:lnSpc>
                <a:spcPct val="150000"/>
              </a:lnSpc>
              <a:buNone/>
              <a:defRPr sz="1800"/>
            </a:lvl3pPr>
            <a:lvl4pPr marL="1371600" indent="0">
              <a:lnSpc>
                <a:spcPct val="150000"/>
              </a:lnSpc>
              <a:buNone/>
              <a:defRPr sz="1800"/>
            </a:lvl4pPr>
            <a:lvl5pPr marL="1828800" indent="0">
              <a:lnSpc>
                <a:spcPct val="150000"/>
              </a:lnSpc>
              <a:buNone/>
              <a:defRPr sz="1800"/>
            </a:lvl5pPr>
          </a:lstStyle>
          <a:p>
            <a:pPr lvl="0"/>
            <a:r>
              <a:rPr lang="en-US"/>
              <a:t>Use this space to describe the function of the graphic, as well as the conclusion drawn from it.</a:t>
            </a:r>
          </a:p>
        </p:txBody>
      </p:sp>
      <p:sp>
        <p:nvSpPr>
          <p:cNvPr id="8" name="Content Placeholder 7">
            <a:extLst>
              <a:ext uri="{FF2B5EF4-FFF2-40B4-BE49-F238E27FC236}">
                <a16:creationId xmlns:a16="http://schemas.microsoft.com/office/drawing/2014/main" id="{0054FFA0-64F9-E04F-9C44-1300C52C7168}"/>
              </a:ext>
            </a:extLst>
          </p:cNvPr>
          <p:cNvSpPr>
            <a:spLocks noGrp="1"/>
          </p:cNvSpPr>
          <p:nvPr>
            <p:ph sz="quarter" idx="12" hasCustomPrompt="1"/>
          </p:nvPr>
        </p:nvSpPr>
        <p:spPr>
          <a:xfrm>
            <a:off x="838199" y="1825625"/>
            <a:ext cx="7955280" cy="4114800"/>
          </a:xfrm>
          <a:prstGeom prst="rect">
            <a:avLst/>
          </a:prstGeom>
        </p:spPr>
        <p:txBody>
          <a:bodyPr/>
          <a:lstStyle>
            <a:lvl2pPr>
              <a:defRPr>
                <a:solidFill>
                  <a:schemeClr val="accent2"/>
                </a:solidFill>
              </a:defRPr>
            </a:lvl2pPr>
            <a:lvl4pPr>
              <a:defRPr>
                <a:solidFill>
                  <a:schemeClr val="accent1"/>
                </a:solidFill>
              </a:defRPr>
            </a:lvl4pPr>
            <a:lvl5pPr>
              <a:defRPr b="1">
                <a:solidFill>
                  <a:schemeClr val="accent4"/>
                </a:solidFill>
              </a:defRPr>
            </a:lvl5pPr>
          </a:lstStyle>
          <a:p>
            <a:pPr lvl="0"/>
            <a:r>
              <a:rPr lang="en-US"/>
              <a:t>SmartArt or List goes here. Use SmartArt to display any List, Process, Cycle, Hierarchy, Relationship, Matrix, or Pyramid.</a:t>
            </a:r>
          </a:p>
          <a:p>
            <a:pPr lvl="1"/>
            <a:r>
              <a:rPr lang="en-US"/>
              <a:t>Second level</a:t>
            </a:r>
          </a:p>
          <a:p>
            <a:pPr lvl="2"/>
            <a:r>
              <a:rPr lang="en-US"/>
              <a:t>Third level</a:t>
            </a:r>
          </a:p>
          <a:p>
            <a:pPr lvl="3"/>
            <a:r>
              <a:rPr lang="en-US"/>
              <a:t>Fourth level</a:t>
            </a:r>
          </a:p>
          <a:p>
            <a:pPr lvl="4"/>
            <a:r>
              <a:rPr lang="en-US"/>
              <a:t>Fifth level</a:t>
            </a:r>
          </a:p>
        </p:txBody>
      </p:sp>
      <p:sp>
        <p:nvSpPr>
          <p:cNvPr id="5" name="Text Placeholder 6">
            <a:extLst>
              <a:ext uri="{FF2B5EF4-FFF2-40B4-BE49-F238E27FC236}">
                <a16:creationId xmlns:a16="http://schemas.microsoft.com/office/drawing/2014/main" id="{62C68D6E-4E86-EFB7-B21F-D61666D5831F}"/>
              </a:ext>
            </a:extLst>
          </p:cNvPr>
          <p:cNvSpPr>
            <a:spLocks noGrp="1"/>
          </p:cNvSpPr>
          <p:nvPr>
            <p:ph type="body" sz="quarter" idx="10" hasCustomPrompt="1"/>
          </p:nvPr>
        </p:nvSpPr>
        <p:spPr>
          <a:xfrm>
            <a:off x="838200" y="1046480"/>
            <a:ext cx="10515600" cy="644208"/>
          </a:xfrm>
          <a:prstGeom prst="rect">
            <a:avLst/>
          </a:prstGeom>
        </p:spPr>
        <p:txBody>
          <a:bodyPr/>
          <a:lstStyle>
            <a:lvl1pPr marL="0" indent="0">
              <a:buNone/>
              <a:defRPr sz="1800">
                <a:solidFill>
                  <a:schemeClr val="accent2"/>
                </a:solidFill>
              </a:defRPr>
            </a:lvl1pPr>
          </a:lstStyle>
          <a:p>
            <a:pPr lvl="0"/>
            <a:r>
              <a:rPr lang="en-US"/>
              <a:t>Subtitle</a:t>
            </a:r>
          </a:p>
        </p:txBody>
      </p:sp>
    </p:spTree>
    <p:extLst>
      <p:ext uri="{BB962C8B-B14F-4D97-AF65-F5344CB8AC3E}">
        <p14:creationId xmlns:p14="http://schemas.microsoft.com/office/powerpoint/2010/main" val="215595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7CFA1F-9B7D-A8EA-38DB-A418800962E8}"/>
              </a:ext>
            </a:extLst>
          </p:cNvPr>
          <p:cNvSpPr>
            <a:spLocks noGrp="1"/>
          </p:cNvSpPr>
          <p:nvPr>
            <p:ph type="ftr" sz="quarter" idx="10"/>
          </p:nvPr>
        </p:nvSpPr>
        <p:spPr>
          <a:xfrm>
            <a:off x="1524000" y="6356350"/>
            <a:ext cx="4114800" cy="365125"/>
          </a:xfrm>
          <a:prstGeom prst="rect">
            <a:avLst/>
          </a:prstGeom>
        </p:spPr>
        <p:txBody>
          <a:bodyPr/>
          <a:lstStyle>
            <a:lvl1pPr algn="l">
              <a:defRPr/>
            </a:lvl1pPr>
          </a:lstStyle>
          <a:p>
            <a:endParaRPr lang="en-US"/>
          </a:p>
        </p:txBody>
      </p:sp>
      <p:sp>
        <p:nvSpPr>
          <p:cNvPr id="4" name="Title 1">
            <a:extLst>
              <a:ext uri="{FF2B5EF4-FFF2-40B4-BE49-F238E27FC236}">
                <a16:creationId xmlns:a16="http://schemas.microsoft.com/office/drawing/2014/main" id="{743FF881-D581-89C2-E5AA-321161FD2744}"/>
              </a:ext>
            </a:extLst>
          </p:cNvPr>
          <p:cNvSpPr>
            <a:spLocks noGrp="1"/>
          </p:cNvSpPr>
          <p:nvPr>
            <p:ph type="ctrTitle"/>
          </p:nvPr>
        </p:nvSpPr>
        <p:spPr>
          <a:xfrm>
            <a:off x="1524000" y="1122363"/>
            <a:ext cx="9144000" cy="2387600"/>
          </a:xfrm>
          <a:prstGeom prst="rect">
            <a:avLst/>
          </a:prstGeom>
        </p:spPr>
        <p:txBody>
          <a:bodyPr anchor="b"/>
          <a:lstStyle>
            <a:lvl1pPr algn="l">
              <a:defRPr sz="6000"/>
            </a:lvl1pPr>
          </a:lstStyle>
          <a:p>
            <a:r>
              <a:rPr lang="en-US"/>
              <a:t>Click to edit Master title style</a:t>
            </a:r>
          </a:p>
        </p:txBody>
      </p:sp>
      <p:sp>
        <p:nvSpPr>
          <p:cNvPr id="5" name="Subtitle 2">
            <a:extLst>
              <a:ext uri="{FF2B5EF4-FFF2-40B4-BE49-F238E27FC236}">
                <a16:creationId xmlns:a16="http://schemas.microsoft.com/office/drawing/2014/main" id="{4BA12482-FD9A-FFCA-197E-0DE6A852DD75}"/>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accent3"/>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4035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Tree>
    <p:extLst>
      <p:ext uri="{BB962C8B-B14F-4D97-AF65-F5344CB8AC3E}">
        <p14:creationId xmlns:p14="http://schemas.microsoft.com/office/powerpoint/2010/main" val="223166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7" name="Marcador de posición de imagen 1">
            <a:extLst>
              <a:ext uri="{FF2B5EF4-FFF2-40B4-BE49-F238E27FC236}">
                <a16:creationId xmlns:a16="http://schemas.microsoft.com/office/drawing/2014/main" id="{214625F4-B255-7343-2C11-247B79F39095}"/>
              </a:ext>
            </a:extLst>
          </p:cNvPr>
          <p:cNvSpPr>
            <a:spLocks noGrp="1"/>
          </p:cNvSpPr>
          <p:nvPr>
            <p:ph type="pic" sz="quarter" idx="14"/>
          </p:nvPr>
        </p:nvSpPr>
        <p:spPr>
          <a:xfrm>
            <a:off x="5922892" y="-132646"/>
            <a:ext cx="6413997" cy="7140388"/>
          </a:xfrm>
          <a:prstGeom prst="rect">
            <a:avLst/>
          </a:prstGeom>
        </p:spPr>
      </p:sp>
    </p:spTree>
    <p:extLst>
      <p:ext uri="{BB962C8B-B14F-4D97-AF65-F5344CB8AC3E}">
        <p14:creationId xmlns:p14="http://schemas.microsoft.com/office/powerpoint/2010/main" val="262878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33733-B705-EFAD-4FC4-8E0791D6DCAF}"/>
              </a:ext>
            </a:extLst>
          </p:cNvPr>
          <p:cNvSpPr>
            <a:spLocks noGrp="1"/>
          </p:cNvSpPr>
          <p:nvPr>
            <p:ph type="title"/>
          </p:nvPr>
        </p:nvSpPr>
        <p:spPr/>
        <p:txBody>
          <a:bodyPr/>
          <a:lstStyle/>
          <a:p>
            <a:r>
              <a:rPr lang="en-US"/>
              <a:t>Click to edit Master title style</a:t>
            </a:r>
          </a:p>
        </p:txBody>
      </p:sp>
      <p:sp>
        <p:nvSpPr>
          <p:cNvPr id="5" name="Content Placeholder 2">
            <a:extLst>
              <a:ext uri="{FF2B5EF4-FFF2-40B4-BE49-F238E27FC236}">
                <a16:creationId xmlns:a16="http://schemas.microsoft.com/office/drawing/2014/main" id="{B27E1D99-5AC2-047E-CAC4-A00DF0F3AB28}"/>
              </a:ext>
            </a:extLst>
          </p:cNvPr>
          <p:cNvSpPr>
            <a:spLocks noGrp="1"/>
          </p:cNvSpPr>
          <p:nvPr>
            <p:ph idx="1"/>
          </p:nvPr>
        </p:nvSpPr>
        <p:spPr>
          <a:xfrm>
            <a:off x="838200" y="1825625"/>
            <a:ext cx="10515600" cy="4351338"/>
          </a:xfrm>
          <a:prstGeom prst="rect">
            <a:avLst/>
          </a:prstGeom>
        </p:spPr>
        <p:txBody>
          <a:bodyPr/>
          <a:lstStyle>
            <a:lvl2pPr>
              <a:defRPr>
                <a:solidFill>
                  <a:schemeClr val="accent1"/>
                </a:solidFill>
              </a:defRPr>
            </a:lvl2pPr>
            <a:lvl3pPr>
              <a:defRPr>
                <a:solidFill>
                  <a:schemeClr val="accent4"/>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042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33733-B705-EFAD-4FC4-8E0791D6DCAF}"/>
              </a:ext>
            </a:extLst>
          </p:cNvPr>
          <p:cNvSpPr>
            <a:spLocks noGrp="1"/>
          </p:cNvSpPr>
          <p:nvPr>
            <p:ph type="title"/>
          </p:nvPr>
        </p:nvSpPr>
        <p:spPr/>
        <p:txBody>
          <a:bodyPr/>
          <a:lstStyle/>
          <a:p>
            <a:r>
              <a:rPr lang="en-US"/>
              <a:t>Click to edit Master title style</a:t>
            </a:r>
          </a:p>
        </p:txBody>
      </p:sp>
      <p:sp>
        <p:nvSpPr>
          <p:cNvPr id="5" name="Content Placeholder 2">
            <a:extLst>
              <a:ext uri="{FF2B5EF4-FFF2-40B4-BE49-F238E27FC236}">
                <a16:creationId xmlns:a16="http://schemas.microsoft.com/office/drawing/2014/main" id="{B27E1D99-5AC2-047E-CAC4-A00DF0F3AB28}"/>
              </a:ext>
            </a:extLst>
          </p:cNvPr>
          <p:cNvSpPr>
            <a:spLocks noGrp="1"/>
          </p:cNvSpPr>
          <p:nvPr>
            <p:ph idx="1"/>
          </p:nvPr>
        </p:nvSpPr>
        <p:spPr>
          <a:xfrm>
            <a:off x="838200" y="1825625"/>
            <a:ext cx="6400800" cy="4351338"/>
          </a:xfrm>
          <a:prstGeom prst="rect">
            <a:avLst/>
          </a:prstGeom>
        </p:spPr>
        <p:txBody>
          <a:bodyPr/>
          <a:lstStyle>
            <a:lvl2pPr>
              <a:defRPr>
                <a:solidFill>
                  <a:schemeClr val="accent1"/>
                </a:solidFill>
              </a:defRPr>
            </a:lvl2pPr>
            <a:lvl3pPr>
              <a:defRPr>
                <a:solidFill>
                  <a:schemeClr val="accent4"/>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6">
            <a:extLst>
              <a:ext uri="{FF2B5EF4-FFF2-40B4-BE49-F238E27FC236}">
                <a16:creationId xmlns:a16="http://schemas.microsoft.com/office/drawing/2014/main" id="{1D7B6F03-523A-5848-7344-BD495FFB5275}"/>
              </a:ext>
            </a:extLst>
          </p:cNvPr>
          <p:cNvSpPr>
            <a:spLocks noGrp="1"/>
          </p:cNvSpPr>
          <p:nvPr>
            <p:ph type="pic" sz="quarter" idx="10"/>
          </p:nvPr>
        </p:nvSpPr>
        <p:spPr>
          <a:xfrm>
            <a:off x="7239000" y="1825625"/>
            <a:ext cx="5486400" cy="4364038"/>
          </a:xfrm>
          <a:prstGeom prst="parallelogram">
            <a:avLst>
              <a:gd name="adj" fmla="val 32836"/>
            </a:avLst>
          </a:prstGeom>
          <a:solidFill>
            <a:schemeClr val="bg1"/>
          </a:solidFill>
        </p:spPr>
        <p:txBody>
          <a:bodyPr/>
          <a:lstStyle>
            <a:lvl1pPr marL="0" indent="0">
              <a:buNone/>
              <a:defRPr sz="1400">
                <a:solidFill>
                  <a:schemeClr val="accent1"/>
                </a:solidFill>
              </a:defRPr>
            </a:lvl1pPr>
          </a:lstStyle>
          <a:p>
            <a:endParaRPr lang="en-US"/>
          </a:p>
        </p:txBody>
      </p:sp>
    </p:spTree>
    <p:extLst>
      <p:ext uri="{BB962C8B-B14F-4D97-AF65-F5344CB8AC3E}">
        <p14:creationId xmlns:p14="http://schemas.microsoft.com/office/powerpoint/2010/main" val="178213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66E3-EF8C-3BB7-127C-6C9382B4E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10CB7-B44C-E02B-07FC-44016BADC839}"/>
              </a:ext>
            </a:extLst>
          </p:cNvPr>
          <p:cNvSpPr>
            <a:spLocks noGrp="1"/>
          </p:cNvSpPr>
          <p:nvPr>
            <p:ph sz="half" idx="1"/>
          </p:nvPr>
        </p:nvSpPr>
        <p:spPr>
          <a:xfrm>
            <a:off x="838200" y="1825625"/>
            <a:ext cx="5181600" cy="4351338"/>
          </a:xfrm>
          <a:prstGeom prst="rect">
            <a:avLst/>
          </a:prstGeom>
        </p:spPr>
        <p:txBody>
          <a:bodyPr/>
          <a:lstStyle>
            <a:lvl2pPr>
              <a:defRPr>
                <a:solidFill>
                  <a:schemeClr val="accent1"/>
                </a:solidFill>
              </a:defRPr>
            </a:lvl2pPr>
            <a:lvl3pPr>
              <a:defRPr>
                <a:solidFill>
                  <a:schemeClr val="accent4"/>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3065A6E-4C9D-8703-5B6A-33B519D0AC3B}"/>
              </a:ext>
            </a:extLst>
          </p:cNvPr>
          <p:cNvSpPr>
            <a:spLocks noGrp="1"/>
          </p:cNvSpPr>
          <p:nvPr>
            <p:ph sz="half" idx="2"/>
          </p:nvPr>
        </p:nvSpPr>
        <p:spPr>
          <a:xfrm>
            <a:off x="6172200" y="1825625"/>
            <a:ext cx="5181600" cy="4351338"/>
          </a:xfrm>
          <a:prstGeom prst="rect">
            <a:avLst/>
          </a:prstGeom>
        </p:spPr>
        <p:txBody>
          <a:bodyPr/>
          <a:lstStyle>
            <a:lvl2pPr>
              <a:defRPr>
                <a:solidFill>
                  <a:schemeClr val="accent1"/>
                </a:solidFill>
              </a:defRPr>
            </a:lvl2pPr>
            <a:lvl3pPr>
              <a:defRPr>
                <a:solidFill>
                  <a:schemeClr val="accent4"/>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361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662D-CD84-C065-5616-E13E0CD90CA7}"/>
              </a:ext>
            </a:extLst>
          </p:cNvPr>
          <p:cNvSpPr>
            <a:spLocks noGrp="1"/>
          </p:cNvSpPr>
          <p:nvPr>
            <p:ph type="title"/>
          </p:nvPr>
        </p:nvSpPr>
        <p:spPr/>
        <p:txBody>
          <a:bodyPr/>
          <a:lstStyle>
            <a:lvl1pPr>
              <a:defRPr>
                <a:latin typeface="Georgia" panose="02040502050405020303" pitchFamily="18" charset="0"/>
              </a:defRPr>
            </a:lvl1pPr>
          </a:lstStyle>
          <a:p>
            <a:r>
              <a:rPr lang="en-US"/>
              <a:t>Click to edit Master title style</a:t>
            </a:r>
          </a:p>
        </p:txBody>
      </p:sp>
    </p:spTree>
    <p:extLst>
      <p:ext uri="{BB962C8B-B14F-4D97-AF65-F5344CB8AC3E}">
        <p14:creationId xmlns:p14="http://schemas.microsoft.com/office/powerpoint/2010/main" val="350795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C026E4D-A9D5-DEF1-E9FB-7BE6B4F6411A}"/>
              </a:ext>
            </a:extLst>
          </p:cNvPr>
          <p:cNvSpPr/>
          <p:nvPr userDrawn="1"/>
        </p:nvSpPr>
        <p:spPr>
          <a:xfrm>
            <a:off x="1585732" y="2494566"/>
            <a:ext cx="3333509" cy="333350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BBFAE7-79B3-F663-7FE9-49AF0810E450}"/>
              </a:ext>
            </a:extLst>
          </p:cNvPr>
          <p:cNvSpPr>
            <a:spLocks noGrp="1"/>
          </p:cNvSpPr>
          <p:nvPr>
            <p:ph type="title" hasCustomPrompt="1"/>
          </p:nvPr>
        </p:nvSpPr>
        <p:spPr/>
        <p:txBody>
          <a:bodyPr/>
          <a:lstStyle/>
          <a:p>
            <a:r>
              <a:rPr lang="en-US" dirty="0"/>
              <a:t>Customer Obsessed Award</a:t>
            </a:r>
          </a:p>
        </p:txBody>
      </p:sp>
      <p:sp>
        <p:nvSpPr>
          <p:cNvPr id="6" name="Picture Placeholder 5">
            <a:extLst>
              <a:ext uri="{FF2B5EF4-FFF2-40B4-BE49-F238E27FC236}">
                <a16:creationId xmlns:a16="http://schemas.microsoft.com/office/drawing/2014/main" id="{BC0C654E-7F4F-DB44-B1B9-868EDA60AF3F}"/>
              </a:ext>
            </a:extLst>
          </p:cNvPr>
          <p:cNvSpPr>
            <a:spLocks noGrp="1"/>
          </p:cNvSpPr>
          <p:nvPr>
            <p:ph type="pic" sz="quarter" idx="10"/>
          </p:nvPr>
        </p:nvSpPr>
        <p:spPr>
          <a:xfrm>
            <a:off x="838200" y="1978528"/>
            <a:ext cx="3849547" cy="3849547"/>
          </a:xfrm>
          <a:prstGeom prst="ellipse">
            <a:avLst/>
          </a:prstGeom>
          <a:solidFill>
            <a:schemeClr val="bg1"/>
          </a:solidFill>
          <a:ln>
            <a:solidFill>
              <a:schemeClr val="accent3"/>
            </a:solidFill>
          </a:ln>
        </p:spPr>
        <p:txBody>
          <a:bodyPr/>
          <a:lstStyle/>
          <a:p>
            <a:endParaRPr lang="en-US"/>
          </a:p>
        </p:txBody>
      </p:sp>
      <p:sp>
        <p:nvSpPr>
          <p:cNvPr id="9" name="Text Placeholder 8">
            <a:extLst>
              <a:ext uri="{FF2B5EF4-FFF2-40B4-BE49-F238E27FC236}">
                <a16:creationId xmlns:a16="http://schemas.microsoft.com/office/drawing/2014/main" id="{BC3341AB-92CC-82FA-DC39-DD2329C8280D}"/>
              </a:ext>
            </a:extLst>
          </p:cNvPr>
          <p:cNvSpPr>
            <a:spLocks noGrp="1"/>
          </p:cNvSpPr>
          <p:nvPr>
            <p:ph type="body" sz="quarter" idx="11"/>
          </p:nvPr>
        </p:nvSpPr>
        <p:spPr>
          <a:xfrm>
            <a:off x="5666773" y="3429000"/>
            <a:ext cx="5259504" cy="2265363"/>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012A42E1-5AC6-9026-CCE1-07598A34874B}"/>
              </a:ext>
            </a:extLst>
          </p:cNvPr>
          <p:cNvSpPr>
            <a:spLocks noGrp="1"/>
          </p:cNvSpPr>
          <p:nvPr>
            <p:ph type="body" sz="quarter" idx="12" hasCustomPrompt="1"/>
          </p:nvPr>
        </p:nvSpPr>
        <p:spPr>
          <a:xfrm>
            <a:off x="5666772" y="2349158"/>
            <a:ext cx="5259503" cy="695325"/>
          </a:xfrm>
          <a:prstGeom prst="rect">
            <a:avLst/>
          </a:prstGeom>
        </p:spPr>
        <p:txBody>
          <a:bodyPr/>
          <a:lstStyle>
            <a:lvl1pPr marL="0" indent="0">
              <a:buNone/>
              <a:defRPr sz="3200">
                <a:solidFill>
                  <a:schemeClr val="accent1"/>
                </a:solidFill>
              </a:defRPr>
            </a:lvl1pPr>
          </a:lstStyle>
          <a:p>
            <a:pPr lvl="0"/>
            <a:r>
              <a:rPr lang="en-US" dirty="0"/>
              <a:t>First </a:t>
            </a:r>
            <a:r>
              <a:rPr lang="en-US" dirty="0" err="1"/>
              <a:t>Lastname</a:t>
            </a:r>
            <a:endParaRPr lang="en-US" dirty="0"/>
          </a:p>
        </p:txBody>
      </p:sp>
    </p:spTree>
    <p:extLst>
      <p:ext uri="{BB962C8B-B14F-4D97-AF65-F5344CB8AC3E}">
        <p14:creationId xmlns:p14="http://schemas.microsoft.com/office/powerpoint/2010/main" val="297359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7.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5.jp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8.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8B52BD-F8C6-361E-1B60-D95F09A330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2" name="Graphic 1">
            <a:extLst>
              <a:ext uri="{FF2B5EF4-FFF2-40B4-BE49-F238E27FC236}">
                <a16:creationId xmlns:a16="http://schemas.microsoft.com/office/drawing/2014/main" id="{CDB62AB2-D7AB-5F4B-E3D8-8EFBF987DDD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930543" y="365125"/>
            <a:ext cx="1099100" cy="471043"/>
          </a:xfrm>
          <a:prstGeom prst="rect">
            <a:avLst/>
          </a:prstGeom>
        </p:spPr>
      </p:pic>
    </p:spTree>
    <p:extLst>
      <p:ext uri="{BB962C8B-B14F-4D97-AF65-F5344CB8AC3E}">
        <p14:creationId xmlns:p14="http://schemas.microsoft.com/office/powerpoint/2010/main" val="2093983718"/>
      </p:ext>
    </p:extLst>
  </p:cSld>
  <p:clrMap bg1="dk1" tx1="lt1" bg2="dk2" tx2="lt2" accent1="accent1" accent2="accent2" accent3="accent3" accent4="accent4" accent5="accent5" accent6="accent6" hlink="hlink" folHlink="folHlink"/>
  <p:sldLayoutIdLst>
    <p:sldLayoutId id="2147483648" r:id="rId1"/>
    <p:sldLayoutId id="2147483649" r:id="rId2"/>
    <p:sldLayoutId id="214748381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F9D9F1D6-F4B5-A743-AC0F-D4CA960B8771}"/>
              </a:ext>
            </a:extLst>
          </p:cNvPr>
          <p:cNvSpPr txBox="1"/>
          <p:nvPr userDrawn="1"/>
        </p:nvSpPr>
        <p:spPr>
          <a:xfrm>
            <a:off x="225552" y="3310128"/>
            <a:ext cx="340158" cy="246221"/>
          </a:xfrm>
          <a:prstGeom prst="rect">
            <a:avLst/>
          </a:prstGeom>
          <a:noFill/>
        </p:spPr>
        <p:txBody>
          <a:bodyPr wrap="none" rtlCol="0">
            <a:spAutoFit/>
          </a:bodyPr>
          <a:lstStyle/>
          <a:p>
            <a:fld id="{EDB0172D-B255-1640-B654-9BBFE1F86F21}" type="slidenum">
              <a:rPr lang="en-US" sz="1000" smtClean="0"/>
              <a:t>‹#›</a:t>
            </a:fld>
            <a:endParaRPr lang="en-US" sz="1000"/>
          </a:p>
        </p:txBody>
      </p:sp>
      <p:sp>
        <p:nvSpPr>
          <p:cNvPr id="43" name="Title Placeholder 42">
            <a:extLst>
              <a:ext uri="{FF2B5EF4-FFF2-40B4-BE49-F238E27FC236}">
                <a16:creationId xmlns:a16="http://schemas.microsoft.com/office/drawing/2014/main" id="{C13041BB-4135-4D43-A47A-8A19250551F6}"/>
              </a:ext>
            </a:extLst>
          </p:cNvPr>
          <p:cNvSpPr>
            <a:spLocks noGrp="1"/>
          </p:cNvSpPr>
          <p:nvPr>
            <p:ph type="title"/>
          </p:nvPr>
        </p:nvSpPr>
        <p:spPr>
          <a:xfrm>
            <a:off x="838200" y="365125"/>
            <a:ext cx="10088077" cy="1325563"/>
          </a:xfrm>
          <a:prstGeom prst="rect">
            <a:avLst/>
          </a:prstGeom>
        </p:spPr>
        <p:txBody>
          <a:bodyPr vert="horz" lIns="91440" tIns="45720" rIns="91440" bIns="45720" rtlCol="0" anchor="ctr">
            <a:normAutofit/>
          </a:bodyPr>
          <a:lstStyle/>
          <a:p>
            <a:r>
              <a:rPr lang="en-US" dirty="0"/>
              <a:t>Click to edit title style</a:t>
            </a:r>
          </a:p>
        </p:txBody>
      </p:sp>
      <p:sp>
        <p:nvSpPr>
          <p:cNvPr id="3" name="TextBox 2">
            <a:extLst>
              <a:ext uri="{FF2B5EF4-FFF2-40B4-BE49-F238E27FC236}">
                <a16:creationId xmlns:a16="http://schemas.microsoft.com/office/drawing/2014/main" id="{DE6691A0-19AA-875E-8541-C4EA49F9F387}"/>
              </a:ext>
            </a:extLst>
          </p:cNvPr>
          <p:cNvSpPr txBox="1"/>
          <p:nvPr userDrawn="1"/>
        </p:nvSpPr>
        <p:spPr>
          <a:xfrm>
            <a:off x="9875512" y="6561614"/>
            <a:ext cx="1786065" cy="246221"/>
          </a:xfrm>
          <a:prstGeom prst="rect">
            <a:avLst/>
          </a:prstGeom>
          <a:noFill/>
        </p:spPr>
        <p:txBody>
          <a:bodyPr wrap="none" rtlCol="0">
            <a:spAutoFit/>
          </a:bodyPr>
          <a:lstStyle/>
          <a:p>
            <a:pPr algn="ctr"/>
            <a:r>
              <a:rPr lang="en-US" sz="1000" b="0" spc="300" err="1">
                <a:solidFill>
                  <a:schemeClr val="accent1"/>
                </a:solidFill>
              </a:rPr>
              <a:t>moderncampus.com</a:t>
            </a:r>
            <a:endParaRPr lang="en-US" sz="1000" b="0" spc="300">
              <a:solidFill>
                <a:schemeClr val="accent1"/>
              </a:solidFill>
            </a:endParaRPr>
          </a:p>
        </p:txBody>
      </p:sp>
      <p:sp>
        <p:nvSpPr>
          <p:cNvPr id="2" name="TextBox 1">
            <a:extLst>
              <a:ext uri="{FF2B5EF4-FFF2-40B4-BE49-F238E27FC236}">
                <a16:creationId xmlns:a16="http://schemas.microsoft.com/office/drawing/2014/main" id="{80EB287C-2492-EC3D-0EA9-0ABEEC8E6C1A}"/>
              </a:ext>
            </a:extLst>
          </p:cNvPr>
          <p:cNvSpPr txBox="1"/>
          <p:nvPr userDrawn="1"/>
        </p:nvSpPr>
        <p:spPr>
          <a:xfrm>
            <a:off x="838200" y="6561613"/>
            <a:ext cx="2832827" cy="246221"/>
          </a:xfrm>
          <a:prstGeom prst="rect">
            <a:avLst/>
          </a:prstGeom>
          <a:noFill/>
        </p:spPr>
        <p:txBody>
          <a:bodyPr wrap="none" rtlCol="0">
            <a:spAutoFit/>
          </a:bodyPr>
          <a:lstStyle/>
          <a:p>
            <a:r>
              <a:rPr lang="en-US" sz="1000" b="0" spc="200" baseline="0" dirty="0">
                <a:solidFill>
                  <a:schemeClr val="accent1"/>
                </a:solidFill>
              </a:rPr>
              <a:t>Engaging Modern Learners For Life</a:t>
            </a:r>
          </a:p>
        </p:txBody>
      </p:sp>
      <p:pic>
        <p:nvPicPr>
          <p:cNvPr id="14" name="Picture 13">
            <a:extLst>
              <a:ext uri="{FF2B5EF4-FFF2-40B4-BE49-F238E27FC236}">
                <a16:creationId xmlns:a16="http://schemas.microsoft.com/office/drawing/2014/main" id="{1BDE6AD7-7F91-D6E7-C465-B553BE269525}"/>
              </a:ext>
            </a:extLst>
          </p:cNvPr>
          <p:cNvPicPr>
            <a:picLocks noChangeAspect="1"/>
          </p:cNvPicPr>
          <p:nvPr userDrawn="1"/>
        </p:nvPicPr>
        <p:blipFill>
          <a:blip r:embed="rId12"/>
          <a:stretch>
            <a:fillRect/>
          </a:stretch>
        </p:blipFill>
        <p:spPr>
          <a:xfrm>
            <a:off x="0" y="0"/>
            <a:ext cx="12192000" cy="158750"/>
          </a:xfrm>
          <a:prstGeom prst="rect">
            <a:avLst/>
          </a:prstGeom>
        </p:spPr>
      </p:pic>
      <p:pic>
        <p:nvPicPr>
          <p:cNvPr id="4" name="Graphic 3">
            <a:extLst>
              <a:ext uri="{FF2B5EF4-FFF2-40B4-BE49-F238E27FC236}">
                <a16:creationId xmlns:a16="http://schemas.microsoft.com/office/drawing/2014/main" id="{C5013713-7883-805E-1A22-59512574A67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930543" y="365125"/>
            <a:ext cx="1098804" cy="470916"/>
          </a:xfrm>
          <a:prstGeom prst="rect">
            <a:avLst/>
          </a:prstGeom>
        </p:spPr>
      </p:pic>
    </p:spTree>
    <p:extLst>
      <p:ext uri="{BB962C8B-B14F-4D97-AF65-F5344CB8AC3E}">
        <p14:creationId xmlns:p14="http://schemas.microsoft.com/office/powerpoint/2010/main" val="238990911"/>
      </p:ext>
    </p:extLst>
  </p:cSld>
  <p:clrMap bg1="lt1" tx1="dk1" bg2="lt2" tx2="dk2" accent1="accent1" accent2="accent2" accent3="accent3" accent4="accent4" accent5="accent5" accent6="accent6" hlink="hlink" folHlink="folHlink"/>
  <p:sldLayoutIdLst>
    <p:sldLayoutId id="2147483812" r:id="rId1"/>
    <p:sldLayoutId id="2147483798" r:id="rId2"/>
    <p:sldLayoutId id="2147483816" r:id="rId3"/>
    <p:sldLayoutId id="2147483811" r:id="rId4"/>
    <p:sldLayoutId id="2147483813" r:id="rId5"/>
    <p:sldLayoutId id="2147483814" r:id="rId6"/>
    <p:sldLayoutId id="2147483817" r:id="rId7"/>
    <p:sldLayoutId id="2147483818" r:id="rId8"/>
    <p:sldLayoutId id="2147483819" r:id="rId9"/>
  </p:sldLayoutIdLst>
  <p:txStyles>
    <p:titleStyle>
      <a:lvl1pPr algn="l" defTabSz="914400" rtl="0" eaLnBrk="1" latinLnBrk="0" hangingPunct="1">
        <a:lnSpc>
          <a:spcPct val="90000"/>
        </a:lnSpc>
        <a:spcBef>
          <a:spcPct val="0"/>
        </a:spcBef>
        <a:buNone/>
        <a:defRPr sz="36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cu.edu/apply"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hyperlink" Target="http://www.cu.edu/apply" TargetMode="Externa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40.sv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40.sv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0.JP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12191999" cy="6857999"/>
          </a:xfrm>
          <a:prstGeom prst="rect">
            <a:avLst/>
          </a:prstGeom>
        </p:spPr>
      </p:pic>
      <p:sp>
        <p:nvSpPr>
          <p:cNvPr id="6" name="object 6"/>
          <p:cNvSpPr/>
          <p:nvPr/>
        </p:nvSpPr>
        <p:spPr>
          <a:xfrm>
            <a:off x="10919993" y="74281"/>
            <a:ext cx="1272540" cy="1442720"/>
          </a:xfrm>
          <a:custGeom>
            <a:avLst/>
            <a:gdLst/>
            <a:ahLst/>
            <a:cxnLst/>
            <a:rect l="l" t="t" r="r" b="b"/>
            <a:pathLst>
              <a:path w="1272540" h="1442720">
                <a:moveTo>
                  <a:pt x="1271993" y="1059548"/>
                </a:moveTo>
                <a:lnTo>
                  <a:pt x="0" y="1377289"/>
                </a:lnTo>
                <a:lnTo>
                  <a:pt x="0" y="1442161"/>
                </a:lnTo>
                <a:lnTo>
                  <a:pt x="1271993" y="1124432"/>
                </a:lnTo>
                <a:lnTo>
                  <a:pt x="1271993" y="1059548"/>
                </a:lnTo>
                <a:close/>
              </a:path>
              <a:path w="1272540" h="1442720">
                <a:moveTo>
                  <a:pt x="1271993" y="927112"/>
                </a:moveTo>
                <a:lnTo>
                  <a:pt x="0" y="1244854"/>
                </a:lnTo>
                <a:lnTo>
                  <a:pt x="0" y="1309725"/>
                </a:lnTo>
                <a:lnTo>
                  <a:pt x="1271993" y="991997"/>
                </a:lnTo>
                <a:lnTo>
                  <a:pt x="1271993" y="927112"/>
                </a:lnTo>
                <a:close/>
              </a:path>
              <a:path w="1272540" h="1442720">
                <a:moveTo>
                  <a:pt x="1271993" y="794651"/>
                </a:moveTo>
                <a:lnTo>
                  <a:pt x="0" y="1112393"/>
                </a:lnTo>
                <a:lnTo>
                  <a:pt x="0" y="1177264"/>
                </a:lnTo>
                <a:lnTo>
                  <a:pt x="1271993" y="859536"/>
                </a:lnTo>
                <a:lnTo>
                  <a:pt x="1271993" y="794651"/>
                </a:lnTo>
                <a:close/>
              </a:path>
              <a:path w="1272540" h="1442720">
                <a:moveTo>
                  <a:pt x="1271993" y="662216"/>
                </a:moveTo>
                <a:lnTo>
                  <a:pt x="0" y="979957"/>
                </a:lnTo>
                <a:lnTo>
                  <a:pt x="0" y="1044829"/>
                </a:lnTo>
                <a:lnTo>
                  <a:pt x="1271993" y="727100"/>
                </a:lnTo>
                <a:lnTo>
                  <a:pt x="1271993" y="662216"/>
                </a:lnTo>
                <a:close/>
              </a:path>
              <a:path w="1272540" h="1442720">
                <a:moveTo>
                  <a:pt x="1271993" y="529780"/>
                </a:moveTo>
                <a:lnTo>
                  <a:pt x="0" y="847521"/>
                </a:lnTo>
                <a:lnTo>
                  <a:pt x="0" y="912380"/>
                </a:lnTo>
                <a:lnTo>
                  <a:pt x="1271993" y="594652"/>
                </a:lnTo>
                <a:lnTo>
                  <a:pt x="1271993" y="529780"/>
                </a:lnTo>
                <a:close/>
              </a:path>
              <a:path w="1272540" h="1442720">
                <a:moveTo>
                  <a:pt x="1271993" y="397332"/>
                </a:moveTo>
                <a:lnTo>
                  <a:pt x="0" y="715073"/>
                </a:lnTo>
                <a:lnTo>
                  <a:pt x="0" y="779945"/>
                </a:lnTo>
                <a:lnTo>
                  <a:pt x="1271993" y="462216"/>
                </a:lnTo>
                <a:lnTo>
                  <a:pt x="1271993" y="397332"/>
                </a:lnTo>
                <a:close/>
              </a:path>
              <a:path w="1272540" h="1442720">
                <a:moveTo>
                  <a:pt x="1271993" y="264883"/>
                </a:moveTo>
                <a:lnTo>
                  <a:pt x="0" y="582625"/>
                </a:lnTo>
                <a:lnTo>
                  <a:pt x="0" y="647496"/>
                </a:lnTo>
                <a:lnTo>
                  <a:pt x="1271993" y="329768"/>
                </a:lnTo>
                <a:lnTo>
                  <a:pt x="1271993" y="264883"/>
                </a:lnTo>
                <a:close/>
              </a:path>
              <a:path w="1272540" h="1442720">
                <a:moveTo>
                  <a:pt x="1271993" y="132435"/>
                </a:moveTo>
                <a:lnTo>
                  <a:pt x="0" y="450176"/>
                </a:lnTo>
                <a:lnTo>
                  <a:pt x="0" y="515048"/>
                </a:lnTo>
                <a:lnTo>
                  <a:pt x="1271993" y="197319"/>
                </a:lnTo>
                <a:lnTo>
                  <a:pt x="1271993" y="132435"/>
                </a:lnTo>
                <a:close/>
              </a:path>
              <a:path w="1272540" h="1442720">
                <a:moveTo>
                  <a:pt x="1271993" y="0"/>
                </a:moveTo>
                <a:lnTo>
                  <a:pt x="0" y="317741"/>
                </a:lnTo>
                <a:lnTo>
                  <a:pt x="0" y="382612"/>
                </a:lnTo>
                <a:lnTo>
                  <a:pt x="1271993" y="64884"/>
                </a:lnTo>
                <a:lnTo>
                  <a:pt x="1271993" y="0"/>
                </a:lnTo>
                <a:close/>
              </a:path>
            </a:pathLst>
          </a:custGeom>
          <a:solidFill>
            <a:srgbClr val="F15E3F"/>
          </a:solidFill>
        </p:spPr>
        <p:txBody>
          <a:bodyPr wrap="square" lIns="0" tIns="0" rIns="0" bIns="0" rtlCol="0"/>
          <a:lstStyle/>
          <a:p>
            <a:endParaRPr/>
          </a:p>
        </p:txBody>
      </p:sp>
      <p:sp>
        <p:nvSpPr>
          <p:cNvPr id="7" name="object 7"/>
          <p:cNvSpPr txBox="1"/>
          <p:nvPr/>
        </p:nvSpPr>
        <p:spPr>
          <a:xfrm>
            <a:off x="7990043" y="4306949"/>
            <a:ext cx="2929465" cy="443711"/>
          </a:xfrm>
          <a:prstGeom prst="rect">
            <a:avLst/>
          </a:prstGeom>
        </p:spPr>
        <p:txBody>
          <a:bodyPr vert="horz" wrap="square" lIns="0" tIns="12700" rIns="0" bIns="0" rtlCol="0">
            <a:spAutoFit/>
          </a:bodyPr>
          <a:lstStyle/>
          <a:p>
            <a:pPr marL="12700" algn="r">
              <a:lnSpc>
                <a:spcPct val="100000"/>
              </a:lnSpc>
              <a:spcBef>
                <a:spcPts val="100"/>
              </a:spcBef>
            </a:pPr>
            <a:r>
              <a:rPr sz="1400" spc="270" dirty="0">
                <a:solidFill>
                  <a:srgbClr val="FFFFFF"/>
                </a:solidFill>
                <a:latin typeface="Tw Cen MT" panose="020B0602020104020603" pitchFamily="34" charset="77"/>
                <a:cs typeface="Arial"/>
              </a:rPr>
              <a:t>Engaging</a:t>
            </a:r>
            <a:r>
              <a:rPr sz="1400" spc="490" dirty="0">
                <a:solidFill>
                  <a:srgbClr val="FFFFFF"/>
                </a:solidFill>
                <a:latin typeface="Tw Cen MT" panose="020B0602020104020603" pitchFamily="34" charset="77"/>
                <a:cs typeface="Arial"/>
              </a:rPr>
              <a:t> </a:t>
            </a:r>
            <a:r>
              <a:rPr sz="1400" spc="254" dirty="0">
                <a:solidFill>
                  <a:srgbClr val="FFFFFF"/>
                </a:solidFill>
                <a:latin typeface="Tw Cen MT" panose="020B0602020104020603" pitchFamily="34" charset="77"/>
                <a:cs typeface="Arial"/>
              </a:rPr>
              <a:t>Modern</a:t>
            </a:r>
            <a:r>
              <a:rPr sz="1400" spc="495" dirty="0">
                <a:solidFill>
                  <a:srgbClr val="FFFFFF"/>
                </a:solidFill>
                <a:latin typeface="Tw Cen MT" panose="020B0602020104020603" pitchFamily="34" charset="77"/>
                <a:cs typeface="Arial"/>
              </a:rPr>
              <a:t> </a:t>
            </a:r>
            <a:r>
              <a:rPr sz="1400" spc="-140" dirty="0">
                <a:solidFill>
                  <a:srgbClr val="FFFFFF"/>
                </a:solidFill>
                <a:latin typeface="Tw Cen MT" panose="020B0602020104020603" pitchFamily="34" charset="77"/>
                <a:cs typeface="Arial"/>
              </a:rPr>
              <a:t>L</a:t>
            </a:r>
            <a:r>
              <a:rPr sz="1400" spc="-270" dirty="0">
                <a:solidFill>
                  <a:srgbClr val="FFFFFF"/>
                </a:solidFill>
                <a:latin typeface="Tw Cen MT" panose="020B0602020104020603" pitchFamily="34" charset="77"/>
                <a:cs typeface="Arial"/>
              </a:rPr>
              <a:t> </a:t>
            </a:r>
            <a:r>
              <a:rPr sz="1400" dirty="0">
                <a:solidFill>
                  <a:srgbClr val="FFFFFF"/>
                </a:solidFill>
                <a:latin typeface="Tw Cen MT" panose="020B0602020104020603" pitchFamily="34" charset="77"/>
                <a:cs typeface="Arial"/>
              </a:rPr>
              <a:t>e</a:t>
            </a:r>
            <a:r>
              <a:rPr sz="1400" spc="-229" dirty="0">
                <a:solidFill>
                  <a:srgbClr val="FFFFFF"/>
                </a:solidFill>
                <a:latin typeface="Tw Cen MT" panose="020B0602020104020603" pitchFamily="34" charset="77"/>
                <a:cs typeface="Arial"/>
              </a:rPr>
              <a:t> </a:t>
            </a:r>
            <a:r>
              <a:rPr sz="1400" spc="245" dirty="0">
                <a:solidFill>
                  <a:srgbClr val="FFFFFF"/>
                </a:solidFill>
                <a:latin typeface="Tw Cen MT" panose="020B0602020104020603" pitchFamily="34" charset="77"/>
                <a:cs typeface="Arial"/>
              </a:rPr>
              <a:t>arner</a:t>
            </a:r>
            <a:r>
              <a:rPr sz="1400" spc="-265" dirty="0">
                <a:solidFill>
                  <a:srgbClr val="FFFFFF"/>
                </a:solidFill>
                <a:latin typeface="Tw Cen MT" panose="020B0602020104020603" pitchFamily="34" charset="77"/>
                <a:cs typeface="Arial"/>
              </a:rPr>
              <a:t> </a:t>
            </a:r>
            <a:r>
              <a:rPr sz="1400" dirty="0">
                <a:solidFill>
                  <a:srgbClr val="FFFFFF"/>
                </a:solidFill>
                <a:latin typeface="Tw Cen MT" panose="020B0602020104020603" pitchFamily="34" charset="77"/>
                <a:cs typeface="Arial"/>
              </a:rPr>
              <a:t>s</a:t>
            </a:r>
            <a:r>
              <a:rPr sz="1400" spc="495" dirty="0">
                <a:solidFill>
                  <a:srgbClr val="FFFFFF"/>
                </a:solidFill>
                <a:latin typeface="Tw Cen MT" panose="020B0602020104020603" pitchFamily="34" charset="77"/>
                <a:cs typeface="Arial"/>
              </a:rPr>
              <a:t> </a:t>
            </a:r>
            <a:r>
              <a:rPr sz="1400" spc="140" dirty="0">
                <a:solidFill>
                  <a:srgbClr val="FFFFFF"/>
                </a:solidFill>
                <a:latin typeface="Tw Cen MT" panose="020B0602020104020603" pitchFamily="34" charset="77"/>
                <a:cs typeface="Arial"/>
              </a:rPr>
              <a:t>For</a:t>
            </a:r>
            <a:r>
              <a:rPr sz="1400" spc="495" dirty="0">
                <a:solidFill>
                  <a:srgbClr val="FFFFFF"/>
                </a:solidFill>
                <a:latin typeface="Tw Cen MT" panose="020B0602020104020603" pitchFamily="34" charset="77"/>
                <a:cs typeface="Arial"/>
              </a:rPr>
              <a:t> </a:t>
            </a:r>
            <a:r>
              <a:rPr sz="1400" spc="165" dirty="0">
                <a:solidFill>
                  <a:srgbClr val="FFFFFF"/>
                </a:solidFill>
                <a:latin typeface="Tw Cen MT" panose="020B0602020104020603" pitchFamily="34" charset="77"/>
                <a:cs typeface="Arial"/>
              </a:rPr>
              <a:t>Life</a:t>
            </a:r>
            <a:endParaRPr sz="1400" dirty="0">
              <a:latin typeface="Tw Cen MT" panose="020B0602020104020603" pitchFamily="34" charset="77"/>
              <a:cs typeface="Arial"/>
            </a:endParaRPr>
          </a:p>
        </p:txBody>
      </p:sp>
      <p:grpSp>
        <p:nvGrpSpPr>
          <p:cNvPr id="8" name="object 8"/>
          <p:cNvGrpSpPr/>
          <p:nvPr/>
        </p:nvGrpSpPr>
        <p:grpSpPr>
          <a:xfrm>
            <a:off x="7616089" y="2079870"/>
            <a:ext cx="3303904" cy="1538605"/>
            <a:chOff x="7209335" y="2079870"/>
            <a:chExt cx="3303904" cy="1538605"/>
          </a:xfrm>
        </p:grpSpPr>
        <p:sp>
          <p:nvSpPr>
            <p:cNvPr id="9" name="object 9"/>
            <p:cNvSpPr/>
            <p:nvPr/>
          </p:nvSpPr>
          <p:spPr>
            <a:xfrm>
              <a:off x="7209332" y="2079878"/>
              <a:ext cx="3106420" cy="1538605"/>
            </a:xfrm>
            <a:custGeom>
              <a:avLst/>
              <a:gdLst/>
              <a:ahLst/>
              <a:cxnLst/>
              <a:rect l="l" t="t" r="r" b="b"/>
              <a:pathLst>
                <a:path w="3106420" h="1538604">
                  <a:moveTo>
                    <a:pt x="418858" y="926630"/>
                  </a:moveTo>
                  <a:lnTo>
                    <a:pt x="384810" y="896823"/>
                  </a:lnTo>
                  <a:lnTo>
                    <a:pt x="343649" y="874064"/>
                  </a:lnTo>
                  <a:lnTo>
                    <a:pt x="296633" y="859536"/>
                  </a:lnTo>
                  <a:lnTo>
                    <a:pt x="245059" y="854430"/>
                  </a:lnTo>
                  <a:lnTo>
                    <a:pt x="196964" y="858786"/>
                  </a:lnTo>
                  <a:lnTo>
                    <a:pt x="151574" y="871486"/>
                  </a:lnTo>
                  <a:lnTo>
                    <a:pt x="110032" y="892009"/>
                  </a:lnTo>
                  <a:lnTo>
                    <a:pt x="73469" y="919835"/>
                  </a:lnTo>
                  <a:lnTo>
                    <a:pt x="43040" y="954430"/>
                  </a:lnTo>
                  <a:lnTo>
                    <a:pt x="19888" y="995273"/>
                  </a:lnTo>
                  <a:lnTo>
                    <a:pt x="5156" y="1041831"/>
                  </a:lnTo>
                  <a:lnTo>
                    <a:pt x="0" y="1093597"/>
                  </a:lnTo>
                  <a:lnTo>
                    <a:pt x="5156" y="1145425"/>
                  </a:lnTo>
                  <a:lnTo>
                    <a:pt x="19888" y="1192123"/>
                  </a:lnTo>
                  <a:lnTo>
                    <a:pt x="43040" y="1233131"/>
                  </a:lnTo>
                  <a:lnTo>
                    <a:pt x="73469" y="1267904"/>
                  </a:lnTo>
                  <a:lnTo>
                    <a:pt x="110032" y="1295908"/>
                  </a:lnTo>
                  <a:lnTo>
                    <a:pt x="151574" y="1316583"/>
                  </a:lnTo>
                  <a:lnTo>
                    <a:pt x="196964" y="1329385"/>
                  </a:lnTo>
                  <a:lnTo>
                    <a:pt x="245059" y="1333779"/>
                  </a:lnTo>
                  <a:lnTo>
                    <a:pt x="296633" y="1328813"/>
                  </a:lnTo>
                  <a:lnTo>
                    <a:pt x="343649" y="1314500"/>
                  </a:lnTo>
                  <a:lnTo>
                    <a:pt x="384810" y="1291780"/>
                  </a:lnTo>
                  <a:lnTo>
                    <a:pt x="418858" y="1261579"/>
                  </a:lnTo>
                  <a:lnTo>
                    <a:pt x="365201" y="1205877"/>
                  </a:lnTo>
                  <a:lnTo>
                    <a:pt x="341655" y="1225715"/>
                  </a:lnTo>
                  <a:lnTo>
                    <a:pt x="313918" y="1240790"/>
                  </a:lnTo>
                  <a:lnTo>
                    <a:pt x="282511" y="1250365"/>
                  </a:lnTo>
                  <a:lnTo>
                    <a:pt x="247967" y="1253718"/>
                  </a:lnTo>
                  <a:lnTo>
                    <a:pt x="204787" y="1248371"/>
                  </a:lnTo>
                  <a:lnTo>
                    <a:pt x="166052" y="1233043"/>
                  </a:lnTo>
                  <a:lnTo>
                    <a:pt x="133286" y="1208811"/>
                  </a:lnTo>
                  <a:lnTo>
                    <a:pt x="108000" y="1176769"/>
                  </a:lnTo>
                  <a:lnTo>
                    <a:pt x="91719" y="1138008"/>
                  </a:lnTo>
                  <a:lnTo>
                    <a:pt x="85953" y="1093597"/>
                  </a:lnTo>
                  <a:lnTo>
                    <a:pt x="91719" y="1049261"/>
                  </a:lnTo>
                  <a:lnTo>
                    <a:pt x="108000" y="1010691"/>
                  </a:lnTo>
                  <a:lnTo>
                    <a:pt x="133286" y="978890"/>
                  </a:lnTo>
                  <a:lnTo>
                    <a:pt x="166052" y="954913"/>
                  </a:lnTo>
                  <a:lnTo>
                    <a:pt x="204787" y="939774"/>
                  </a:lnTo>
                  <a:lnTo>
                    <a:pt x="247967" y="934491"/>
                  </a:lnTo>
                  <a:lnTo>
                    <a:pt x="282511" y="937844"/>
                  </a:lnTo>
                  <a:lnTo>
                    <a:pt x="313918" y="947420"/>
                  </a:lnTo>
                  <a:lnTo>
                    <a:pt x="341655" y="962469"/>
                  </a:lnTo>
                  <a:lnTo>
                    <a:pt x="365201" y="982256"/>
                  </a:lnTo>
                  <a:lnTo>
                    <a:pt x="418858" y="926630"/>
                  </a:lnTo>
                  <a:close/>
                </a:path>
                <a:path w="3106420" h="1538604">
                  <a:moveTo>
                    <a:pt x="731418" y="409092"/>
                  </a:moveTo>
                  <a:lnTo>
                    <a:pt x="727621" y="357517"/>
                  </a:lnTo>
                  <a:lnTo>
                    <a:pt x="716368" y="312699"/>
                  </a:lnTo>
                  <a:lnTo>
                    <a:pt x="697839" y="275082"/>
                  </a:lnTo>
                  <a:lnTo>
                    <a:pt x="672223" y="245084"/>
                  </a:lnTo>
                  <a:lnTo>
                    <a:pt x="639699" y="223126"/>
                  </a:lnTo>
                  <a:lnTo>
                    <a:pt x="600468" y="209638"/>
                  </a:lnTo>
                  <a:lnTo>
                    <a:pt x="554710" y="205041"/>
                  </a:lnTo>
                  <a:lnTo>
                    <a:pt x="516394" y="208775"/>
                  </a:lnTo>
                  <a:lnTo>
                    <a:pt x="473684" y="223113"/>
                  </a:lnTo>
                  <a:lnTo>
                    <a:pt x="431711" y="252844"/>
                  </a:lnTo>
                  <a:lnTo>
                    <a:pt x="395605" y="302704"/>
                  </a:lnTo>
                  <a:lnTo>
                    <a:pt x="370306" y="261061"/>
                  </a:lnTo>
                  <a:lnTo>
                    <a:pt x="335407" y="230428"/>
                  </a:lnTo>
                  <a:lnTo>
                    <a:pt x="293014" y="211505"/>
                  </a:lnTo>
                  <a:lnTo>
                    <a:pt x="245224" y="205041"/>
                  </a:lnTo>
                  <a:lnTo>
                    <a:pt x="198323" y="210858"/>
                  </a:lnTo>
                  <a:lnTo>
                    <a:pt x="156260" y="227380"/>
                  </a:lnTo>
                  <a:lnTo>
                    <a:pt x="122072" y="253238"/>
                  </a:lnTo>
                  <a:lnTo>
                    <a:pt x="98767" y="287070"/>
                  </a:lnTo>
                  <a:lnTo>
                    <a:pt x="96977" y="217779"/>
                  </a:lnTo>
                  <a:lnTo>
                    <a:pt x="13843" y="217779"/>
                  </a:lnTo>
                  <a:lnTo>
                    <a:pt x="13843" y="672680"/>
                  </a:lnTo>
                  <a:lnTo>
                    <a:pt x="98767" y="672680"/>
                  </a:lnTo>
                  <a:lnTo>
                    <a:pt x="98767" y="425665"/>
                  </a:lnTo>
                  <a:lnTo>
                    <a:pt x="105981" y="374142"/>
                  </a:lnTo>
                  <a:lnTo>
                    <a:pt x="125564" y="335140"/>
                  </a:lnTo>
                  <a:lnTo>
                    <a:pt x="154432" y="308025"/>
                  </a:lnTo>
                  <a:lnTo>
                    <a:pt x="189484" y="292214"/>
                  </a:lnTo>
                  <a:lnTo>
                    <a:pt x="227622" y="287070"/>
                  </a:lnTo>
                  <a:lnTo>
                    <a:pt x="269201" y="296062"/>
                  </a:lnTo>
                  <a:lnTo>
                    <a:pt x="301612" y="321614"/>
                  </a:lnTo>
                  <a:lnTo>
                    <a:pt x="322656" y="361619"/>
                  </a:lnTo>
                  <a:lnTo>
                    <a:pt x="330161" y="413956"/>
                  </a:lnTo>
                  <a:lnTo>
                    <a:pt x="330161" y="672680"/>
                  </a:lnTo>
                  <a:lnTo>
                    <a:pt x="415086" y="672680"/>
                  </a:lnTo>
                  <a:lnTo>
                    <a:pt x="415086" y="444207"/>
                  </a:lnTo>
                  <a:lnTo>
                    <a:pt x="420103" y="388797"/>
                  </a:lnTo>
                  <a:lnTo>
                    <a:pt x="435051" y="344754"/>
                  </a:lnTo>
                  <a:lnTo>
                    <a:pt x="459790" y="312712"/>
                  </a:lnTo>
                  <a:lnTo>
                    <a:pt x="494207" y="293281"/>
                  </a:lnTo>
                  <a:lnTo>
                    <a:pt x="538137" y="287070"/>
                  </a:lnTo>
                  <a:lnTo>
                    <a:pt x="583069" y="296189"/>
                  </a:lnTo>
                  <a:lnTo>
                    <a:pt x="617207" y="321970"/>
                  </a:lnTo>
                  <a:lnTo>
                    <a:pt x="638886" y="362013"/>
                  </a:lnTo>
                  <a:lnTo>
                    <a:pt x="646480" y="413956"/>
                  </a:lnTo>
                  <a:lnTo>
                    <a:pt x="646480" y="672680"/>
                  </a:lnTo>
                  <a:lnTo>
                    <a:pt x="731418" y="672680"/>
                  </a:lnTo>
                  <a:lnTo>
                    <a:pt x="731418" y="409092"/>
                  </a:lnTo>
                  <a:close/>
                </a:path>
                <a:path w="3106420" h="1538604">
                  <a:moveTo>
                    <a:pt x="918578" y="1093647"/>
                  </a:moveTo>
                  <a:lnTo>
                    <a:pt x="913384" y="1039088"/>
                  </a:lnTo>
                  <a:lnTo>
                    <a:pt x="898626" y="991196"/>
                  </a:lnTo>
                  <a:lnTo>
                    <a:pt x="875601" y="950175"/>
                  </a:lnTo>
                  <a:lnTo>
                    <a:pt x="861771" y="934542"/>
                  </a:lnTo>
                  <a:lnTo>
                    <a:pt x="845540" y="916190"/>
                  </a:lnTo>
                  <a:lnTo>
                    <a:pt x="834669" y="908075"/>
                  </a:lnTo>
                  <a:lnTo>
                    <a:pt x="834669" y="1093647"/>
                  </a:lnTo>
                  <a:lnTo>
                    <a:pt x="826681" y="1146302"/>
                  </a:lnTo>
                  <a:lnTo>
                    <a:pt x="804532" y="1190510"/>
                  </a:lnTo>
                  <a:lnTo>
                    <a:pt x="770953" y="1224407"/>
                  </a:lnTo>
                  <a:lnTo>
                    <a:pt x="728649" y="1246111"/>
                  </a:lnTo>
                  <a:lnTo>
                    <a:pt x="680351" y="1253769"/>
                  </a:lnTo>
                  <a:lnTo>
                    <a:pt x="632650" y="1246111"/>
                  </a:lnTo>
                  <a:lnTo>
                    <a:pt x="590905" y="1224407"/>
                  </a:lnTo>
                  <a:lnTo>
                    <a:pt x="557784" y="1190510"/>
                  </a:lnTo>
                  <a:lnTo>
                    <a:pt x="535952" y="1146302"/>
                  </a:lnTo>
                  <a:lnTo>
                    <a:pt x="528091" y="1093647"/>
                  </a:lnTo>
                  <a:lnTo>
                    <a:pt x="535952" y="1040739"/>
                  </a:lnTo>
                  <a:lnTo>
                    <a:pt x="557784" y="996746"/>
                  </a:lnTo>
                  <a:lnTo>
                    <a:pt x="590905" y="963282"/>
                  </a:lnTo>
                  <a:lnTo>
                    <a:pt x="632650" y="941997"/>
                  </a:lnTo>
                  <a:lnTo>
                    <a:pt x="680351" y="934542"/>
                  </a:lnTo>
                  <a:lnTo>
                    <a:pt x="728649" y="941997"/>
                  </a:lnTo>
                  <a:lnTo>
                    <a:pt x="770953" y="963282"/>
                  </a:lnTo>
                  <a:lnTo>
                    <a:pt x="804532" y="996746"/>
                  </a:lnTo>
                  <a:lnTo>
                    <a:pt x="826681" y="1040739"/>
                  </a:lnTo>
                  <a:lnTo>
                    <a:pt x="834669" y="1093647"/>
                  </a:lnTo>
                  <a:lnTo>
                    <a:pt x="834669" y="908075"/>
                  </a:lnTo>
                  <a:lnTo>
                    <a:pt x="809726" y="889444"/>
                  </a:lnTo>
                  <a:lnTo>
                    <a:pt x="769404" y="870102"/>
                  </a:lnTo>
                  <a:lnTo>
                    <a:pt x="725868" y="858354"/>
                  </a:lnTo>
                  <a:lnTo>
                    <a:pt x="680351" y="854405"/>
                  </a:lnTo>
                  <a:lnTo>
                    <a:pt x="632828" y="858761"/>
                  </a:lnTo>
                  <a:lnTo>
                    <a:pt x="588340" y="871474"/>
                  </a:lnTo>
                  <a:lnTo>
                    <a:pt x="547903" y="892009"/>
                  </a:lnTo>
                  <a:lnTo>
                    <a:pt x="512533" y="919848"/>
                  </a:lnTo>
                  <a:lnTo>
                    <a:pt x="483260" y="954455"/>
                  </a:lnTo>
                  <a:lnTo>
                    <a:pt x="461086" y="995311"/>
                  </a:lnTo>
                  <a:lnTo>
                    <a:pt x="447027" y="1041882"/>
                  </a:lnTo>
                  <a:lnTo>
                    <a:pt x="442125" y="1093647"/>
                  </a:lnTo>
                  <a:lnTo>
                    <a:pt x="446747" y="1145451"/>
                  </a:lnTo>
                  <a:lnTo>
                    <a:pt x="460057" y="1192136"/>
                  </a:lnTo>
                  <a:lnTo>
                    <a:pt x="481164" y="1233144"/>
                  </a:lnTo>
                  <a:lnTo>
                    <a:pt x="509244" y="1267917"/>
                  </a:lnTo>
                  <a:lnTo>
                    <a:pt x="543394" y="1295933"/>
                  </a:lnTo>
                  <a:lnTo>
                    <a:pt x="582777" y="1316621"/>
                  </a:lnTo>
                  <a:lnTo>
                    <a:pt x="626529" y="1329436"/>
                  </a:lnTo>
                  <a:lnTo>
                    <a:pt x="673773" y="1333830"/>
                  </a:lnTo>
                  <a:lnTo>
                    <a:pt x="721956" y="1328458"/>
                  </a:lnTo>
                  <a:lnTo>
                    <a:pt x="768311" y="1312595"/>
                  </a:lnTo>
                  <a:lnTo>
                    <a:pt x="807631" y="1286586"/>
                  </a:lnTo>
                  <a:lnTo>
                    <a:pt x="832408" y="1253769"/>
                  </a:lnTo>
                  <a:lnTo>
                    <a:pt x="834669" y="1250784"/>
                  </a:lnTo>
                  <a:lnTo>
                    <a:pt x="836549" y="1322133"/>
                  </a:lnTo>
                  <a:lnTo>
                    <a:pt x="918489" y="1322133"/>
                  </a:lnTo>
                  <a:lnTo>
                    <a:pt x="918514" y="1250784"/>
                  </a:lnTo>
                  <a:lnTo>
                    <a:pt x="918578" y="1093647"/>
                  </a:lnTo>
                  <a:close/>
                </a:path>
                <a:path w="3106420" h="1538604">
                  <a:moveTo>
                    <a:pt x="1259903" y="444258"/>
                  </a:moveTo>
                  <a:lnTo>
                    <a:pt x="1254963" y="392493"/>
                  </a:lnTo>
                  <a:lnTo>
                    <a:pt x="1240802" y="345935"/>
                  </a:lnTo>
                  <a:lnTo>
                    <a:pt x="1218476" y="305092"/>
                  </a:lnTo>
                  <a:lnTo>
                    <a:pt x="1201432" y="285064"/>
                  </a:lnTo>
                  <a:lnTo>
                    <a:pt x="1189037" y="270484"/>
                  </a:lnTo>
                  <a:lnTo>
                    <a:pt x="1174965" y="259486"/>
                  </a:lnTo>
                  <a:lnTo>
                    <a:pt x="1174965" y="444258"/>
                  </a:lnTo>
                  <a:lnTo>
                    <a:pt x="1166990" y="497255"/>
                  </a:lnTo>
                  <a:lnTo>
                    <a:pt x="1144879" y="541515"/>
                  </a:lnTo>
                  <a:lnTo>
                    <a:pt x="1111313" y="575284"/>
                  </a:lnTo>
                  <a:lnTo>
                    <a:pt x="1069035" y="596811"/>
                  </a:lnTo>
                  <a:lnTo>
                    <a:pt x="1020737" y="604380"/>
                  </a:lnTo>
                  <a:lnTo>
                    <a:pt x="973048" y="596811"/>
                  </a:lnTo>
                  <a:lnTo>
                    <a:pt x="931303" y="575284"/>
                  </a:lnTo>
                  <a:lnTo>
                    <a:pt x="898182" y="541515"/>
                  </a:lnTo>
                  <a:lnTo>
                    <a:pt x="876350" y="497255"/>
                  </a:lnTo>
                  <a:lnTo>
                    <a:pt x="868476" y="444258"/>
                  </a:lnTo>
                  <a:lnTo>
                    <a:pt x="876350" y="391706"/>
                  </a:lnTo>
                  <a:lnTo>
                    <a:pt x="898182" y="347726"/>
                  </a:lnTo>
                  <a:lnTo>
                    <a:pt x="931303" y="314096"/>
                  </a:lnTo>
                  <a:lnTo>
                    <a:pt x="973048" y="292620"/>
                  </a:lnTo>
                  <a:lnTo>
                    <a:pt x="1020737" y="285064"/>
                  </a:lnTo>
                  <a:lnTo>
                    <a:pt x="1069035" y="292620"/>
                  </a:lnTo>
                  <a:lnTo>
                    <a:pt x="1111313" y="314096"/>
                  </a:lnTo>
                  <a:lnTo>
                    <a:pt x="1144879" y="347726"/>
                  </a:lnTo>
                  <a:lnTo>
                    <a:pt x="1166990" y="391706"/>
                  </a:lnTo>
                  <a:lnTo>
                    <a:pt x="1174965" y="444258"/>
                  </a:lnTo>
                  <a:lnTo>
                    <a:pt x="1174965" y="259486"/>
                  </a:lnTo>
                  <a:lnTo>
                    <a:pt x="1153490" y="242671"/>
                  </a:lnTo>
                  <a:lnTo>
                    <a:pt x="1112901" y="222135"/>
                  </a:lnTo>
                  <a:lnTo>
                    <a:pt x="1068311" y="209435"/>
                  </a:lnTo>
                  <a:lnTo>
                    <a:pt x="1020737" y="205092"/>
                  </a:lnTo>
                  <a:lnTo>
                    <a:pt x="973213" y="209435"/>
                  </a:lnTo>
                  <a:lnTo>
                    <a:pt x="928725" y="222135"/>
                  </a:lnTo>
                  <a:lnTo>
                    <a:pt x="888288" y="242671"/>
                  </a:lnTo>
                  <a:lnTo>
                    <a:pt x="852919" y="270484"/>
                  </a:lnTo>
                  <a:lnTo>
                    <a:pt x="823645" y="305092"/>
                  </a:lnTo>
                  <a:lnTo>
                    <a:pt x="801471" y="345935"/>
                  </a:lnTo>
                  <a:lnTo>
                    <a:pt x="787425" y="392493"/>
                  </a:lnTo>
                  <a:lnTo>
                    <a:pt x="782510" y="444258"/>
                  </a:lnTo>
                  <a:lnTo>
                    <a:pt x="787425" y="496062"/>
                  </a:lnTo>
                  <a:lnTo>
                    <a:pt x="801471" y="542734"/>
                  </a:lnTo>
                  <a:lnTo>
                    <a:pt x="823645" y="583742"/>
                  </a:lnTo>
                  <a:lnTo>
                    <a:pt x="852919" y="618528"/>
                  </a:lnTo>
                  <a:lnTo>
                    <a:pt x="888288" y="646544"/>
                  </a:lnTo>
                  <a:lnTo>
                    <a:pt x="928725" y="667232"/>
                  </a:lnTo>
                  <a:lnTo>
                    <a:pt x="973213" y="680046"/>
                  </a:lnTo>
                  <a:lnTo>
                    <a:pt x="1020737" y="684441"/>
                  </a:lnTo>
                  <a:lnTo>
                    <a:pt x="1068311" y="680046"/>
                  </a:lnTo>
                  <a:lnTo>
                    <a:pt x="1112901" y="667232"/>
                  </a:lnTo>
                  <a:lnTo>
                    <a:pt x="1153490" y="646544"/>
                  </a:lnTo>
                  <a:lnTo>
                    <a:pt x="1189037" y="618528"/>
                  </a:lnTo>
                  <a:lnTo>
                    <a:pt x="1218476" y="583742"/>
                  </a:lnTo>
                  <a:lnTo>
                    <a:pt x="1240802" y="542734"/>
                  </a:lnTo>
                  <a:lnTo>
                    <a:pt x="1254963" y="496062"/>
                  </a:lnTo>
                  <a:lnTo>
                    <a:pt x="1259903" y="444258"/>
                  </a:lnTo>
                  <a:close/>
                </a:path>
                <a:path w="3106420" h="1538604">
                  <a:moveTo>
                    <a:pt x="1698218" y="1058430"/>
                  </a:moveTo>
                  <a:lnTo>
                    <a:pt x="1694434" y="1006856"/>
                  </a:lnTo>
                  <a:lnTo>
                    <a:pt x="1683169" y="962037"/>
                  </a:lnTo>
                  <a:lnTo>
                    <a:pt x="1664639" y="924420"/>
                  </a:lnTo>
                  <a:lnTo>
                    <a:pt x="1639023" y="894422"/>
                  </a:lnTo>
                  <a:lnTo>
                    <a:pt x="1606499" y="872464"/>
                  </a:lnTo>
                  <a:lnTo>
                    <a:pt x="1567268" y="858977"/>
                  </a:lnTo>
                  <a:lnTo>
                    <a:pt x="1521510" y="854379"/>
                  </a:lnTo>
                  <a:lnTo>
                    <a:pt x="1483194" y="858113"/>
                  </a:lnTo>
                  <a:lnTo>
                    <a:pt x="1440484" y="872451"/>
                  </a:lnTo>
                  <a:lnTo>
                    <a:pt x="1398485" y="902182"/>
                  </a:lnTo>
                  <a:lnTo>
                    <a:pt x="1362329" y="952042"/>
                  </a:lnTo>
                  <a:lnTo>
                    <a:pt x="1337068" y="910399"/>
                  </a:lnTo>
                  <a:lnTo>
                    <a:pt x="1302156" y="879754"/>
                  </a:lnTo>
                  <a:lnTo>
                    <a:pt x="1259751" y="860844"/>
                  </a:lnTo>
                  <a:lnTo>
                    <a:pt x="1211935" y="854379"/>
                  </a:lnTo>
                  <a:lnTo>
                    <a:pt x="1165034" y="860196"/>
                  </a:lnTo>
                  <a:lnTo>
                    <a:pt x="1122984" y="876719"/>
                  </a:lnTo>
                  <a:lnTo>
                    <a:pt x="1088796" y="902576"/>
                  </a:lnTo>
                  <a:lnTo>
                    <a:pt x="1065491" y="936409"/>
                  </a:lnTo>
                  <a:lnTo>
                    <a:pt x="1063688" y="867105"/>
                  </a:lnTo>
                  <a:lnTo>
                    <a:pt x="980554" y="867105"/>
                  </a:lnTo>
                  <a:lnTo>
                    <a:pt x="980554" y="1322108"/>
                  </a:lnTo>
                  <a:lnTo>
                    <a:pt x="1065491" y="1322108"/>
                  </a:lnTo>
                  <a:lnTo>
                    <a:pt x="1065491" y="1075080"/>
                  </a:lnTo>
                  <a:lnTo>
                    <a:pt x="1072718" y="1023518"/>
                  </a:lnTo>
                  <a:lnTo>
                    <a:pt x="1092327" y="984491"/>
                  </a:lnTo>
                  <a:lnTo>
                    <a:pt x="1121206" y="957364"/>
                  </a:lnTo>
                  <a:lnTo>
                    <a:pt x="1156271" y="941552"/>
                  </a:lnTo>
                  <a:lnTo>
                    <a:pt x="1194422" y="936409"/>
                  </a:lnTo>
                  <a:lnTo>
                    <a:pt x="1235976" y="945400"/>
                  </a:lnTo>
                  <a:lnTo>
                    <a:pt x="1268387" y="970953"/>
                  </a:lnTo>
                  <a:lnTo>
                    <a:pt x="1289456" y="1010958"/>
                  </a:lnTo>
                  <a:lnTo>
                    <a:pt x="1296962" y="1063294"/>
                  </a:lnTo>
                  <a:lnTo>
                    <a:pt x="1296962" y="1322108"/>
                  </a:lnTo>
                  <a:lnTo>
                    <a:pt x="1381887" y="1322108"/>
                  </a:lnTo>
                  <a:lnTo>
                    <a:pt x="1381887" y="1093622"/>
                  </a:lnTo>
                  <a:lnTo>
                    <a:pt x="1386903" y="1038161"/>
                  </a:lnTo>
                  <a:lnTo>
                    <a:pt x="1401851" y="994105"/>
                  </a:lnTo>
                  <a:lnTo>
                    <a:pt x="1426591" y="962050"/>
                  </a:lnTo>
                  <a:lnTo>
                    <a:pt x="1461008" y="942619"/>
                  </a:lnTo>
                  <a:lnTo>
                    <a:pt x="1504937" y="936409"/>
                  </a:lnTo>
                  <a:lnTo>
                    <a:pt x="1549869" y="945527"/>
                  </a:lnTo>
                  <a:lnTo>
                    <a:pt x="1584007" y="971308"/>
                  </a:lnTo>
                  <a:lnTo>
                    <a:pt x="1605686" y="1011351"/>
                  </a:lnTo>
                  <a:lnTo>
                    <a:pt x="1613281" y="1063294"/>
                  </a:lnTo>
                  <a:lnTo>
                    <a:pt x="1613281" y="1322108"/>
                  </a:lnTo>
                  <a:lnTo>
                    <a:pt x="1698218" y="1322108"/>
                  </a:lnTo>
                  <a:lnTo>
                    <a:pt x="1698218" y="1058430"/>
                  </a:lnTo>
                  <a:close/>
                </a:path>
                <a:path w="3106420" h="1538604">
                  <a:moveTo>
                    <a:pt x="1782737" y="0"/>
                  </a:moveTo>
                  <a:lnTo>
                    <a:pt x="1697723" y="0"/>
                  </a:lnTo>
                  <a:lnTo>
                    <a:pt x="1697723" y="286067"/>
                  </a:lnTo>
                  <a:lnTo>
                    <a:pt x="1697723" y="444309"/>
                  </a:lnTo>
                  <a:lnTo>
                    <a:pt x="1689455" y="498462"/>
                  </a:lnTo>
                  <a:lnTo>
                    <a:pt x="1666697" y="542836"/>
                  </a:lnTo>
                  <a:lnTo>
                    <a:pt x="1632546" y="576148"/>
                  </a:lnTo>
                  <a:lnTo>
                    <a:pt x="1590116" y="597090"/>
                  </a:lnTo>
                  <a:lnTo>
                    <a:pt x="1542465" y="604354"/>
                  </a:lnTo>
                  <a:lnTo>
                    <a:pt x="1495069" y="596430"/>
                  </a:lnTo>
                  <a:lnTo>
                    <a:pt x="1454048" y="574179"/>
                  </a:lnTo>
                  <a:lnTo>
                    <a:pt x="1421777" y="539877"/>
                  </a:lnTo>
                  <a:lnTo>
                    <a:pt x="1400670" y="495833"/>
                  </a:lnTo>
                  <a:lnTo>
                    <a:pt x="1393101" y="444309"/>
                  </a:lnTo>
                  <a:lnTo>
                    <a:pt x="1400670" y="392468"/>
                  </a:lnTo>
                  <a:lnTo>
                    <a:pt x="1421777" y="348564"/>
                  </a:lnTo>
                  <a:lnTo>
                    <a:pt x="1454048" y="314642"/>
                  </a:lnTo>
                  <a:lnTo>
                    <a:pt x="1495069" y="292785"/>
                  </a:lnTo>
                  <a:lnTo>
                    <a:pt x="1542465" y="285038"/>
                  </a:lnTo>
                  <a:lnTo>
                    <a:pt x="1587487" y="292125"/>
                  </a:lnTo>
                  <a:lnTo>
                    <a:pt x="1629600" y="312674"/>
                  </a:lnTo>
                  <a:lnTo>
                    <a:pt x="1664728" y="345617"/>
                  </a:lnTo>
                  <a:lnTo>
                    <a:pt x="1688795" y="389851"/>
                  </a:lnTo>
                  <a:lnTo>
                    <a:pt x="1697723" y="444309"/>
                  </a:lnTo>
                  <a:lnTo>
                    <a:pt x="1697723" y="286067"/>
                  </a:lnTo>
                  <a:lnTo>
                    <a:pt x="1640471" y="231305"/>
                  </a:lnTo>
                  <a:lnTo>
                    <a:pt x="1593519" y="212369"/>
                  </a:lnTo>
                  <a:lnTo>
                    <a:pt x="1534769" y="205066"/>
                  </a:lnTo>
                  <a:lnTo>
                    <a:pt x="1485163" y="210058"/>
                  </a:lnTo>
                  <a:lnTo>
                    <a:pt x="1440649" y="224320"/>
                  </a:lnTo>
                  <a:lnTo>
                    <a:pt x="1401699" y="246761"/>
                  </a:lnTo>
                  <a:lnTo>
                    <a:pt x="1368780" y="276339"/>
                  </a:lnTo>
                  <a:lnTo>
                    <a:pt x="1342364" y="311950"/>
                  </a:lnTo>
                  <a:lnTo>
                    <a:pt x="1322920" y="352526"/>
                  </a:lnTo>
                  <a:lnTo>
                    <a:pt x="1310906" y="397014"/>
                  </a:lnTo>
                  <a:lnTo>
                    <a:pt x="1306804" y="444309"/>
                  </a:lnTo>
                  <a:lnTo>
                    <a:pt x="1310919" y="492620"/>
                  </a:lnTo>
                  <a:lnTo>
                    <a:pt x="1323060" y="537667"/>
                  </a:lnTo>
                  <a:lnTo>
                    <a:pt x="1342910" y="578446"/>
                  </a:lnTo>
                  <a:lnTo>
                    <a:pt x="1370139" y="613994"/>
                  </a:lnTo>
                  <a:lnTo>
                    <a:pt x="1404454" y="643343"/>
                  </a:lnTo>
                  <a:lnTo>
                    <a:pt x="1445514" y="665505"/>
                  </a:lnTo>
                  <a:lnTo>
                    <a:pt x="1493024" y="679526"/>
                  </a:lnTo>
                  <a:lnTo>
                    <a:pt x="1546656" y="684415"/>
                  </a:lnTo>
                  <a:lnTo>
                    <a:pt x="1594802" y="679958"/>
                  </a:lnTo>
                  <a:lnTo>
                    <a:pt x="1639379" y="667004"/>
                  </a:lnTo>
                  <a:lnTo>
                    <a:pt x="1679511" y="646150"/>
                  </a:lnTo>
                  <a:lnTo>
                    <a:pt x="1714322" y="618007"/>
                  </a:lnTo>
                  <a:lnTo>
                    <a:pt x="1742935" y="583184"/>
                  </a:lnTo>
                  <a:lnTo>
                    <a:pt x="1764461" y="542277"/>
                  </a:lnTo>
                  <a:lnTo>
                    <a:pt x="1778025" y="495833"/>
                  </a:lnTo>
                  <a:lnTo>
                    <a:pt x="1782737" y="444652"/>
                  </a:lnTo>
                  <a:lnTo>
                    <a:pt x="1782737" y="286067"/>
                  </a:lnTo>
                  <a:lnTo>
                    <a:pt x="1782737" y="0"/>
                  </a:lnTo>
                  <a:close/>
                </a:path>
                <a:path w="3106420" h="1538604">
                  <a:moveTo>
                    <a:pt x="2237536" y="1093660"/>
                  </a:moveTo>
                  <a:lnTo>
                    <a:pt x="2233434" y="1045413"/>
                  </a:lnTo>
                  <a:lnTo>
                    <a:pt x="2221331" y="1000480"/>
                  </a:lnTo>
                  <a:lnTo>
                    <a:pt x="2201557" y="959840"/>
                  </a:lnTo>
                  <a:lnTo>
                    <a:pt x="2174417" y="924445"/>
                  </a:lnTo>
                  <a:lnTo>
                    <a:pt x="2151672" y="905040"/>
                  </a:lnTo>
                  <a:lnTo>
                    <a:pt x="2151672" y="1093660"/>
                  </a:lnTo>
                  <a:lnTo>
                    <a:pt x="2144115" y="1145514"/>
                  </a:lnTo>
                  <a:lnTo>
                    <a:pt x="2123059" y="1189609"/>
                  </a:lnTo>
                  <a:lnTo>
                    <a:pt x="2090864" y="1223784"/>
                  </a:lnTo>
                  <a:lnTo>
                    <a:pt x="2049932" y="1245870"/>
                  </a:lnTo>
                  <a:lnTo>
                    <a:pt x="2002650" y="1253705"/>
                  </a:lnTo>
                  <a:lnTo>
                    <a:pt x="1996770" y="1252766"/>
                  </a:lnTo>
                  <a:lnTo>
                    <a:pt x="1957730" y="1246517"/>
                  </a:lnTo>
                  <a:lnTo>
                    <a:pt x="1915731" y="1225753"/>
                  </a:lnTo>
                  <a:lnTo>
                    <a:pt x="1880717" y="1192555"/>
                  </a:lnTo>
                  <a:lnTo>
                    <a:pt x="1856714" y="1148143"/>
                  </a:lnTo>
                  <a:lnTo>
                    <a:pt x="1847824" y="1093660"/>
                  </a:lnTo>
                  <a:lnTo>
                    <a:pt x="1856066" y="1039736"/>
                  </a:lnTo>
                  <a:lnTo>
                    <a:pt x="1878761" y="995781"/>
                  </a:lnTo>
                  <a:lnTo>
                    <a:pt x="1912823" y="962964"/>
                  </a:lnTo>
                  <a:lnTo>
                    <a:pt x="1955139" y="942428"/>
                  </a:lnTo>
                  <a:lnTo>
                    <a:pt x="2002650" y="935329"/>
                  </a:lnTo>
                  <a:lnTo>
                    <a:pt x="2049932" y="943089"/>
                  </a:lnTo>
                  <a:lnTo>
                    <a:pt x="2090864" y="964933"/>
                  </a:lnTo>
                  <a:lnTo>
                    <a:pt x="2123059" y="998728"/>
                  </a:lnTo>
                  <a:lnTo>
                    <a:pt x="2144115" y="1042352"/>
                  </a:lnTo>
                  <a:lnTo>
                    <a:pt x="2151672" y="1093660"/>
                  </a:lnTo>
                  <a:lnTo>
                    <a:pt x="2151672" y="905040"/>
                  </a:lnTo>
                  <a:lnTo>
                    <a:pt x="2140216" y="895248"/>
                  </a:lnTo>
                  <a:lnTo>
                    <a:pt x="2099284" y="873201"/>
                  </a:lnTo>
                  <a:lnTo>
                    <a:pt x="2051926" y="859282"/>
                  </a:lnTo>
                  <a:lnTo>
                    <a:pt x="1998459" y="854417"/>
                  </a:lnTo>
                  <a:lnTo>
                    <a:pt x="1950440" y="858837"/>
                  </a:lnTo>
                  <a:lnTo>
                    <a:pt x="1905977" y="871677"/>
                  </a:lnTo>
                  <a:lnTo>
                    <a:pt x="1865960" y="892390"/>
                  </a:lnTo>
                  <a:lnTo>
                    <a:pt x="1831251" y="920381"/>
                  </a:lnTo>
                  <a:lnTo>
                    <a:pt x="1802726" y="955078"/>
                  </a:lnTo>
                  <a:lnTo>
                    <a:pt x="1781276" y="995908"/>
                  </a:lnTo>
                  <a:lnTo>
                    <a:pt x="1767751" y="1042352"/>
                  </a:lnTo>
                  <a:lnTo>
                    <a:pt x="1763064" y="1093660"/>
                  </a:lnTo>
                  <a:lnTo>
                    <a:pt x="1763064" y="1538058"/>
                  </a:lnTo>
                  <a:lnTo>
                    <a:pt x="1847824" y="1538058"/>
                  </a:lnTo>
                  <a:lnTo>
                    <a:pt x="1847824" y="1252766"/>
                  </a:lnTo>
                  <a:lnTo>
                    <a:pt x="1870189" y="1281468"/>
                  </a:lnTo>
                  <a:lnTo>
                    <a:pt x="1904923" y="1307528"/>
                  </a:lnTo>
                  <a:lnTo>
                    <a:pt x="1951736" y="1326464"/>
                  </a:lnTo>
                  <a:lnTo>
                    <a:pt x="2010346" y="1333766"/>
                  </a:lnTo>
                  <a:lnTo>
                    <a:pt x="2059787" y="1328737"/>
                  </a:lnTo>
                  <a:lnTo>
                    <a:pt x="2104161" y="1314361"/>
                  </a:lnTo>
                  <a:lnTo>
                    <a:pt x="2142972" y="1291755"/>
                  </a:lnTo>
                  <a:lnTo>
                    <a:pt x="2175776" y="1262011"/>
                  </a:lnTo>
                  <a:lnTo>
                    <a:pt x="2181872" y="1253705"/>
                  </a:lnTo>
                  <a:lnTo>
                    <a:pt x="2202091" y="1226223"/>
                  </a:lnTo>
                  <a:lnTo>
                    <a:pt x="2221471" y="1185506"/>
                  </a:lnTo>
                  <a:lnTo>
                    <a:pt x="2233434" y="1140955"/>
                  </a:lnTo>
                  <a:lnTo>
                    <a:pt x="2237536" y="1093660"/>
                  </a:lnTo>
                  <a:close/>
                </a:path>
                <a:path w="3106420" h="1538604">
                  <a:moveTo>
                    <a:pt x="2294598" y="443242"/>
                  </a:moveTo>
                  <a:lnTo>
                    <a:pt x="2291600" y="408127"/>
                  </a:lnTo>
                  <a:lnTo>
                    <a:pt x="2290191" y="391515"/>
                  </a:lnTo>
                  <a:lnTo>
                    <a:pt x="2277465" y="345059"/>
                  </a:lnTo>
                  <a:lnTo>
                    <a:pt x="2257171" y="304368"/>
                  </a:lnTo>
                  <a:lnTo>
                    <a:pt x="2241969" y="285089"/>
                  </a:lnTo>
                  <a:lnTo>
                    <a:pt x="2230043" y="269951"/>
                  </a:lnTo>
                  <a:lnTo>
                    <a:pt x="2209660" y="252984"/>
                  </a:lnTo>
                  <a:lnTo>
                    <a:pt x="2209660" y="408127"/>
                  </a:lnTo>
                  <a:lnTo>
                    <a:pt x="1922653" y="408127"/>
                  </a:lnTo>
                  <a:lnTo>
                    <a:pt x="1940293" y="354291"/>
                  </a:lnTo>
                  <a:lnTo>
                    <a:pt x="1971586" y="315849"/>
                  </a:lnTo>
                  <a:lnTo>
                    <a:pt x="2014753" y="292773"/>
                  </a:lnTo>
                  <a:lnTo>
                    <a:pt x="2068080" y="285089"/>
                  </a:lnTo>
                  <a:lnTo>
                    <a:pt x="2120417" y="293331"/>
                  </a:lnTo>
                  <a:lnTo>
                    <a:pt x="2163064" y="317322"/>
                  </a:lnTo>
                  <a:lnTo>
                    <a:pt x="2193607" y="355955"/>
                  </a:lnTo>
                  <a:lnTo>
                    <a:pt x="2209660" y="408127"/>
                  </a:lnTo>
                  <a:lnTo>
                    <a:pt x="2209660" y="252984"/>
                  </a:lnTo>
                  <a:lnTo>
                    <a:pt x="2196820" y="242290"/>
                  </a:lnTo>
                  <a:lnTo>
                    <a:pt x="2158263" y="221919"/>
                  </a:lnTo>
                  <a:lnTo>
                    <a:pt x="2115096" y="209321"/>
                  </a:lnTo>
                  <a:lnTo>
                    <a:pt x="2068080" y="205016"/>
                  </a:lnTo>
                  <a:lnTo>
                    <a:pt x="2020747" y="209321"/>
                  </a:lnTo>
                  <a:lnTo>
                    <a:pt x="1976716" y="221919"/>
                  </a:lnTo>
                  <a:lnTo>
                    <a:pt x="1936902" y="242290"/>
                  </a:lnTo>
                  <a:lnTo>
                    <a:pt x="1902256" y="269951"/>
                  </a:lnTo>
                  <a:lnTo>
                    <a:pt x="1873694" y="304368"/>
                  </a:lnTo>
                  <a:lnTo>
                    <a:pt x="1852142" y="345059"/>
                  </a:lnTo>
                  <a:lnTo>
                    <a:pt x="1838528" y="391515"/>
                  </a:lnTo>
                  <a:lnTo>
                    <a:pt x="1833791" y="443242"/>
                  </a:lnTo>
                  <a:lnTo>
                    <a:pt x="1838528" y="495109"/>
                  </a:lnTo>
                  <a:lnTo>
                    <a:pt x="1852142" y="541921"/>
                  </a:lnTo>
                  <a:lnTo>
                    <a:pt x="1873694" y="583095"/>
                  </a:lnTo>
                  <a:lnTo>
                    <a:pt x="1902256" y="618058"/>
                  </a:lnTo>
                  <a:lnTo>
                    <a:pt x="1936902" y="646252"/>
                  </a:lnTo>
                  <a:lnTo>
                    <a:pt x="1976716" y="667092"/>
                  </a:lnTo>
                  <a:lnTo>
                    <a:pt x="2020747" y="680021"/>
                  </a:lnTo>
                  <a:lnTo>
                    <a:pt x="2068080" y="684453"/>
                  </a:lnTo>
                  <a:lnTo>
                    <a:pt x="2119820" y="679348"/>
                  </a:lnTo>
                  <a:lnTo>
                    <a:pt x="2168385" y="664260"/>
                  </a:lnTo>
                  <a:lnTo>
                    <a:pt x="2211959" y="639508"/>
                  </a:lnTo>
                  <a:lnTo>
                    <a:pt x="2248789" y="605434"/>
                  </a:lnTo>
                  <a:lnTo>
                    <a:pt x="2277084" y="562356"/>
                  </a:lnTo>
                  <a:lnTo>
                    <a:pt x="2203856" y="533133"/>
                  </a:lnTo>
                  <a:lnTo>
                    <a:pt x="2179790" y="563626"/>
                  </a:lnTo>
                  <a:lnTo>
                    <a:pt x="2148421" y="585965"/>
                  </a:lnTo>
                  <a:lnTo>
                    <a:pt x="2111565" y="599706"/>
                  </a:lnTo>
                  <a:lnTo>
                    <a:pt x="2071077" y="604393"/>
                  </a:lnTo>
                  <a:lnTo>
                    <a:pt x="2026767" y="599376"/>
                  </a:lnTo>
                  <a:lnTo>
                    <a:pt x="1988400" y="584415"/>
                  </a:lnTo>
                  <a:lnTo>
                    <a:pt x="1957260" y="559650"/>
                  </a:lnTo>
                  <a:lnTo>
                    <a:pt x="1934603" y="525259"/>
                  </a:lnTo>
                  <a:lnTo>
                    <a:pt x="1921713" y="481355"/>
                  </a:lnTo>
                  <a:lnTo>
                    <a:pt x="2292629" y="481355"/>
                  </a:lnTo>
                  <a:lnTo>
                    <a:pt x="2293366" y="471817"/>
                  </a:lnTo>
                  <a:lnTo>
                    <a:pt x="2294001" y="462292"/>
                  </a:lnTo>
                  <a:lnTo>
                    <a:pt x="2294432" y="452780"/>
                  </a:lnTo>
                  <a:lnTo>
                    <a:pt x="2294598" y="443242"/>
                  </a:lnTo>
                  <a:close/>
                </a:path>
                <a:path w="3106420" h="1538604">
                  <a:moveTo>
                    <a:pt x="2618016" y="207708"/>
                  </a:moveTo>
                  <a:lnTo>
                    <a:pt x="2609939" y="206616"/>
                  </a:lnTo>
                  <a:lnTo>
                    <a:pt x="2601709" y="205816"/>
                  </a:lnTo>
                  <a:lnTo>
                    <a:pt x="2593327" y="205308"/>
                  </a:lnTo>
                  <a:lnTo>
                    <a:pt x="2584767" y="205143"/>
                  </a:lnTo>
                  <a:lnTo>
                    <a:pt x="2543949" y="209981"/>
                  </a:lnTo>
                  <a:lnTo>
                    <a:pt x="2500680" y="224777"/>
                  </a:lnTo>
                  <a:lnTo>
                    <a:pt x="2461615" y="250024"/>
                  </a:lnTo>
                  <a:lnTo>
                    <a:pt x="2433447" y="286143"/>
                  </a:lnTo>
                  <a:lnTo>
                    <a:pt x="2431567" y="217792"/>
                  </a:lnTo>
                  <a:lnTo>
                    <a:pt x="2348509" y="217792"/>
                  </a:lnTo>
                  <a:lnTo>
                    <a:pt x="2348509" y="672782"/>
                  </a:lnTo>
                  <a:lnTo>
                    <a:pt x="2433447" y="672782"/>
                  </a:lnTo>
                  <a:lnTo>
                    <a:pt x="2433447" y="425767"/>
                  </a:lnTo>
                  <a:lnTo>
                    <a:pt x="2441867" y="373684"/>
                  </a:lnTo>
                  <a:lnTo>
                    <a:pt x="2464308" y="335038"/>
                  </a:lnTo>
                  <a:lnTo>
                    <a:pt x="2496489" y="308775"/>
                  </a:lnTo>
                  <a:lnTo>
                    <a:pt x="2534170" y="293801"/>
                  </a:lnTo>
                  <a:lnTo>
                    <a:pt x="2573070" y="289052"/>
                  </a:lnTo>
                  <a:lnTo>
                    <a:pt x="2582049" y="289394"/>
                  </a:lnTo>
                  <a:lnTo>
                    <a:pt x="2590787" y="290423"/>
                  </a:lnTo>
                  <a:lnTo>
                    <a:pt x="2599245" y="292074"/>
                  </a:lnTo>
                  <a:lnTo>
                    <a:pt x="2607411" y="294347"/>
                  </a:lnTo>
                  <a:lnTo>
                    <a:pt x="2618016" y="207708"/>
                  </a:lnTo>
                  <a:close/>
                </a:path>
                <a:path w="3106420" h="1538604">
                  <a:moveTo>
                    <a:pt x="2710637" y="867029"/>
                  </a:moveTo>
                  <a:lnTo>
                    <a:pt x="2625699" y="867117"/>
                  </a:lnTo>
                  <a:lnTo>
                    <a:pt x="2625610" y="1113116"/>
                  </a:lnTo>
                  <a:lnTo>
                    <a:pt x="2617178" y="1165225"/>
                  </a:lnTo>
                  <a:lnTo>
                    <a:pt x="2594749" y="1203858"/>
                  </a:lnTo>
                  <a:lnTo>
                    <a:pt x="2562568" y="1230109"/>
                  </a:lnTo>
                  <a:lnTo>
                    <a:pt x="2524899" y="1245069"/>
                  </a:lnTo>
                  <a:lnTo>
                    <a:pt x="2485999" y="1249819"/>
                  </a:lnTo>
                  <a:lnTo>
                    <a:pt x="2442019" y="1241005"/>
                  </a:lnTo>
                  <a:lnTo>
                    <a:pt x="2407069" y="1215910"/>
                  </a:lnTo>
                  <a:lnTo>
                    <a:pt x="2384006" y="1176540"/>
                  </a:lnTo>
                  <a:lnTo>
                    <a:pt x="2375687" y="1124902"/>
                  </a:lnTo>
                  <a:lnTo>
                    <a:pt x="2375776" y="867117"/>
                  </a:lnTo>
                  <a:lnTo>
                    <a:pt x="2290838" y="867117"/>
                  </a:lnTo>
                  <a:lnTo>
                    <a:pt x="2290749" y="1129766"/>
                  </a:lnTo>
                  <a:lnTo>
                    <a:pt x="2294674" y="1181341"/>
                  </a:lnTo>
                  <a:lnTo>
                    <a:pt x="2306917" y="1226159"/>
                  </a:lnTo>
                  <a:lnTo>
                    <a:pt x="2326944" y="1263777"/>
                  </a:lnTo>
                  <a:lnTo>
                    <a:pt x="2354224" y="1293774"/>
                  </a:lnTo>
                  <a:lnTo>
                    <a:pt x="2388222" y="1315732"/>
                  </a:lnTo>
                  <a:lnTo>
                    <a:pt x="2428417" y="1329220"/>
                  </a:lnTo>
                  <a:lnTo>
                    <a:pt x="2474290" y="1333817"/>
                  </a:lnTo>
                  <a:lnTo>
                    <a:pt x="2515095" y="1328978"/>
                  </a:lnTo>
                  <a:lnTo>
                    <a:pt x="2558377" y="1314170"/>
                  </a:lnTo>
                  <a:lnTo>
                    <a:pt x="2597429" y="1288935"/>
                  </a:lnTo>
                  <a:lnTo>
                    <a:pt x="2625610" y="1252816"/>
                  </a:lnTo>
                  <a:lnTo>
                    <a:pt x="2627490" y="1322108"/>
                  </a:lnTo>
                  <a:lnTo>
                    <a:pt x="2710637" y="1322108"/>
                  </a:lnTo>
                  <a:lnTo>
                    <a:pt x="2710637" y="867029"/>
                  </a:lnTo>
                  <a:close/>
                </a:path>
                <a:path w="3106420" h="1538604">
                  <a:moveTo>
                    <a:pt x="3089846" y="409079"/>
                  </a:moveTo>
                  <a:lnTo>
                    <a:pt x="3085909" y="357505"/>
                  </a:lnTo>
                  <a:lnTo>
                    <a:pt x="3073666" y="312686"/>
                  </a:lnTo>
                  <a:lnTo>
                    <a:pt x="3053651" y="275069"/>
                  </a:lnTo>
                  <a:lnTo>
                    <a:pt x="3026372" y="245059"/>
                  </a:lnTo>
                  <a:lnTo>
                    <a:pt x="2992361" y="223100"/>
                  </a:lnTo>
                  <a:lnTo>
                    <a:pt x="2952165" y="209613"/>
                  </a:lnTo>
                  <a:lnTo>
                    <a:pt x="2906306" y="205028"/>
                  </a:lnTo>
                  <a:lnTo>
                    <a:pt x="2865488" y="209867"/>
                  </a:lnTo>
                  <a:lnTo>
                    <a:pt x="2822219" y="224663"/>
                  </a:lnTo>
                  <a:lnTo>
                    <a:pt x="2783154" y="249910"/>
                  </a:lnTo>
                  <a:lnTo>
                    <a:pt x="2754985" y="286029"/>
                  </a:lnTo>
                  <a:lnTo>
                    <a:pt x="2753182" y="217766"/>
                  </a:lnTo>
                  <a:lnTo>
                    <a:pt x="2670137" y="217766"/>
                  </a:lnTo>
                  <a:lnTo>
                    <a:pt x="2670137" y="672757"/>
                  </a:lnTo>
                  <a:lnTo>
                    <a:pt x="2754985" y="672757"/>
                  </a:lnTo>
                  <a:lnTo>
                    <a:pt x="2754985" y="425729"/>
                  </a:lnTo>
                  <a:lnTo>
                    <a:pt x="2763405" y="373621"/>
                  </a:lnTo>
                  <a:lnTo>
                    <a:pt x="2785846" y="334975"/>
                  </a:lnTo>
                  <a:lnTo>
                    <a:pt x="2818028" y="308724"/>
                  </a:lnTo>
                  <a:lnTo>
                    <a:pt x="2855696" y="293776"/>
                  </a:lnTo>
                  <a:lnTo>
                    <a:pt x="2894596" y="289026"/>
                  </a:lnTo>
                  <a:lnTo>
                    <a:pt x="2938576" y="297840"/>
                  </a:lnTo>
                  <a:lnTo>
                    <a:pt x="2973527" y="322935"/>
                  </a:lnTo>
                  <a:lnTo>
                    <a:pt x="2996590" y="362305"/>
                  </a:lnTo>
                  <a:lnTo>
                    <a:pt x="3004909" y="413943"/>
                  </a:lnTo>
                  <a:lnTo>
                    <a:pt x="3004909" y="672757"/>
                  </a:lnTo>
                  <a:lnTo>
                    <a:pt x="3089846" y="672757"/>
                  </a:lnTo>
                  <a:lnTo>
                    <a:pt x="3089846" y="409079"/>
                  </a:lnTo>
                  <a:close/>
                </a:path>
                <a:path w="3106420" h="1538604">
                  <a:moveTo>
                    <a:pt x="3106407" y="1195184"/>
                  </a:moveTo>
                  <a:lnTo>
                    <a:pt x="3101111" y="1156030"/>
                  </a:lnTo>
                  <a:lnTo>
                    <a:pt x="3082379" y="1118616"/>
                  </a:lnTo>
                  <a:lnTo>
                    <a:pt x="3045879" y="1086535"/>
                  </a:lnTo>
                  <a:lnTo>
                    <a:pt x="2987294" y="1063345"/>
                  </a:lnTo>
                  <a:lnTo>
                    <a:pt x="2919958" y="1046772"/>
                  </a:lnTo>
                  <a:lnTo>
                    <a:pt x="2898432" y="1039723"/>
                  </a:lnTo>
                  <a:lnTo>
                    <a:pt x="2879661" y="1028560"/>
                  </a:lnTo>
                  <a:lnTo>
                    <a:pt x="2866377" y="1012825"/>
                  </a:lnTo>
                  <a:lnTo>
                    <a:pt x="2861348" y="992085"/>
                  </a:lnTo>
                  <a:lnTo>
                    <a:pt x="2866606" y="967308"/>
                  </a:lnTo>
                  <a:lnTo>
                    <a:pt x="2881490" y="947140"/>
                  </a:lnTo>
                  <a:lnTo>
                    <a:pt x="2904604" y="933564"/>
                  </a:lnTo>
                  <a:lnTo>
                    <a:pt x="2934576" y="928598"/>
                  </a:lnTo>
                  <a:lnTo>
                    <a:pt x="2961132" y="932802"/>
                  </a:lnTo>
                  <a:lnTo>
                    <a:pt x="2984385" y="944702"/>
                  </a:lnTo>
                  <a:lnTo>
                    <a:pt x="3001048" y="963193"/>
                  </a:lnTo>
                  <a:lnTo>
                    <a:pt x="3007804" y="987209"/>
                  </a:lnTo>
                  <a:lnTo>
                    <a:pt x="3089833" y="987209"/>
                  </a:lnTo>
                  <a:lnTo>
                    <a:pt x="3080880" y="938123"/>
                  </a:lnTo>
                  <a:lnTo>
                    <a:pt x="3056699" y="900785"/>
                  </a:lnTo>
                  <a:lnTo>
                    <a:pt x="3021279" y="874712"/>
                  </a:lnTo>
                  <a:lnTo>
                    <a:pt x="2978581" y="859421"/>
                  </a:lnTo>
                  <a:lnTo>
                    <a:pt x="2932607" y="854430"/>
                  </a:lnTo>
                  <a:lnTo>
                    <a:pt x="2881122" y="861225"/>
                  </a:lnTo>
                  <a:lnTo>
                    <a:pt x="2837980" y="880198"/>
                  </a:lnTo>
                  <a:lnTo>
                    <a:pt x="2804960" y="909256"/>
                  </a:lnTo>
                  <a:lnTo>
                    <a:pt x="2783840" y="946289"/>
                  </a:lnTo>
                  <a:lnTo>
                    <a:pt x="2776410" y="989177"/>
                  </a:lnTo>
                  <a:lnTo>
                    <a:pt x="2784449" y="1037628"/>
                  </a:lnTo>
                  <a:lnTo>
                    <a:pt x="2807881" y="1074356"/>
                  </a:lnTo>
                  <a:lnTo>
                    <a:pt x="2845574" y="1101204"/>
                  </a:lnTo>
                  <a:lnTo>
                    <a:pt x="2896463" y="1120000"/>
                  </a:lnTo>
                  <a:lnTo>
                    <a:pt x="2959011" y="1134605"/>
                  </a:lnTo>
                  <a:lnTo>
                    <a:pt x="2983979" y="1142415"/>
                  </a:lnTo>
                  <a:lnTo>
                    <a:pt x="3003753" y="1154506"/>
                  </a:lnTo>
                  <a:lnTo>
                    <a:pt x="3016770" y="1171536"/>
                  </a:lnTo>
                  <a:lnTo>
                    <a:pt x="3021469" y="1194168"/>
                  </a:lnTo>
                  <a:lnTo>
                    <a:pt x="3015221" y="1220063"/>
                  </a:lnTo>
                  <a:lnTo>
                    <a:pt x="2997174" y="1240815"/>
                  </a:lnTo>
                  <a:lnTo>
                    <a:pt x="2968333" y="1254607"/>
                  </a:lnTo>
                  <a:lnTo>
                    <a:pt x="2929699" y="1259611"/>
                  </a:lnTo>
                  <a:lnTo>
                    <a:pt x="2892133" y="1253959"/>
                  </a:lnTo>
                  <a:lnTo>
                    <a:pt x="2863748" y="1238618"/>
                  </a:lnTo>
                  <a:lnTo>
                    <a:pt x="2845612" y="1215961"/>
                  </a:lnTo>
                  <a:lnTo>
                    <a:pt x="2838869" y="1188351"/>
                  </a:lnTo>
                  <a:lnTo>
                    <a:pt x="2759748" y="1188351"/>
                  </a:lnTo>
                  <a:lnTo>
                    <a:pt x="2771051" y="1239469"/>
                  </a:lnTo>
                  <a:lnTo>
                    <a:pt x="2797645" y="1280033"/>
                  </a:lnTo>
                  <a:lnTo>
                    <a:pt x="2835567" y="1309585"/>
                  </a:lnTo>
                  <a:lnTo>
                    <a:pt x="2880893" y="1327645"/>
                  </a:lnTo>
                  <a:lnTo>
                    <a:pt x="2929699" y="1333779"/>
                  </a:lnTo>
                  <a:lnTo>
                    <a:pt x="2984423" y="1327518"/>
                  </a:lnTo>
                  <a:lnTo>
                    <a:pt x="3032798" y="1309446"/>
                  </a:lnTo>
                  <a:lnTo>
                    <a:pt x="3071469" y="1280655"/>
                  </a:lnTo>
                  <a:lnTo>
                    <a:pt x="3097111" y="1242212"/>
                  </a:lnTo>
                  <a:lnTo>
                    <a:pt x="3106407" y="1195184"/>
                  </a:lnTo>
                  <a:close/>
                </a:path>
              </a:pathLst>
            </a:custGeom>
            <a:solidFill>
              <a:srgbClr val="FFFFFF"/>
            </a:solidFill>
          </p:spPr>
          <p:txBody>
            <a:bodyPr wrap="square" lIns="0" tIns="0" rIns="0" bIns="0" rtlCol="0"/>
            <a:lstStyle/>
            <a:p>
              <a:endParaRPr/>
            </a:p>
          </p:txBody>
        </p:sp>
        <p:pic>
          <p:nvPicPr>
            <p:cNvPr id="10" name="object 10"/>
            <p:cNvPicPr/>
            <p:nvPr/>
          </p:nvPicPr>
          <p:blipFill>
            <a:blip r:embed="rId3" cstate="print"/>
            <a:stretch>
              <a:fillRect/>
            </a:stretch>
          </p:blipFill>
          <p:spPr>
            <a:xfrm>
              <a:off x="10398759" y="2284990"/>
              <a:ext cx="113995" cy="113893"/>
            </a:xfrm>
            <a:prstGeom prst="rect">
              <a:avLst/>
            </a:prstGeom>
          </p:spPr>
        </p:pic>
      </p:grpSp>
      <p:pic>
        <p:nvPicPr>
          <p:cNvPr id="21" name="Graphic 20">
            <a:extLst>
              <a:ext uri="{FF2B5EF4-FFF2-40B4-BE49-F238E27FC236}">
                <a16:creationId xmlns:a16="http://schemas.microsoft.com/office/drawing/2014/main" id="{079C4DF0-394C-0AE6-F2C3-39A548AE0A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5400" y="4648200"/>
            <a:ext cx="5143276" cy="2209799"/>
          </a:xfrm>
          <a:prstGeom prst="rect">
            <a:avLst/>
          </a:prstGeom>
        </p:spPr>
      </p:pic>
      <p:sp>
        <p:nvSpPr>
          <p:cNvPr id="2" name="Trapezoid 1">
            <a:extLst>
              <a:ext uri="{FF2B5EF4-FFF2-40B4-BE49-F238E27FC236}">
                <a16:creationId xmlns:a16="http://schemas.microsoft.com/office/drawing/2014/main" id="{4E422DC7-3FF7-1277-C31B-E672A75EEC17}"/>
              </a:ext>
            </a:extLst>
          </p:cNvPr>
          <p:cNvSpPr/>
          <p:nvPr/>
        </p:nvSpPr>
        <p:spPr>
          <a:xfrm>
            <a:off x="-2693093" y="0"/>
            <a:ext cx="10134468" cy="6858000"/>
          </a:xfrm>
          <a:prstGeom prst="trapezoid">
            <a:avLst/>
          </a:prstGeom>
          <a:blipFill>
            <a:blip r:embed="rId6"/>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46971-69F9-C58E-F911-B35361B626CB}"/>
              </a:ext>
            </a:extLst>
          </p:cNvPr>
          <p:cNvSpPr>
            <a:spLocks noGrp="1"/>
          </p:cNvSpPr>
          <p:nvPr>
            <p:ph type="title"/>
          </p:nvPr>
        </p:nvSpPr>
        <p:spPr/>
        <p:txBody>
          <a:bodyPr/>
          <a:lstStyle/>
          <a:p>
            <a:r>
              <a:rPr lang="en-US" dirty="0"/>
              <a:t>Message Inbox</a:t>
            </a:r>
          </a:p>
        </p:txBody>
      </p:sp>
      <p:pic>
        <p:nvPicPr>
          <p:cNvPr id="8" name="Picture 7" descr="A screenshot of a chat&#10;&#10;Description automatically generated">
            <a:extLst>
              <a:ext uri="{FF2B5EF4-FFF2-40B4-BE49-F238E27FC236}">
                <a16:creationId xmlns:a16="http://schemas.microsoft.com/office/drawing/2014/main" id="{F6EC6531-1CF6-F9DC-0DEF-DF51CC1A8ADB}"/>
              </a:ext>
            </a:extLst>
          </p:cNvPr>
          <p:cNvPicPr>
            <a:picLocks noChangeAspect="1"/>
          </p:cNvPicPr>
          <p:nvPr/>
        </p:nvPicPr>
        <p:blipFill>
          <a:blip r:embed="rId3"/>
          <a:stretch>
            <a:fillRect/>
          </a:stretch>
        </p:blipFill>
        <p:spPr>
          <a:xfrm>
            <a:off x="443925" y="110069"/>
            <a:ext cx="11304149" cy="6637861"/>
          </a:xfrm>
          <a:prstGeom prst="roundRect">
            <a:avLst>
              <a:gd name="adj" fmla="val 1662"/>
            </a:avLst>
          </a:prstGeom>
        </p:spPr>
      </p:pic>
    </p:spTree>
    <p:extLst>
      <p:ext uri="{BB962C8B-B14F-4D97-AF65-F5344CB8AC3E}">
        <p14:creationId xmlns:p14="http://schemas.microsoft.com/office/powerpoint/2010/main" val="38136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26CCC-10AE-630C-104D-97FBEFAD5826}"/>
              </a:ext>
            </a:extLst>
          </p:cNvPr>
          <p:cNvSpPr>
            <a:spLocks noGrp="1"/>
          </p:cNvSpPr>
          <p:nvPr>
            <p:ph type="title"/>
          </p:nvPr>
        </p:nvSpPr>
        <p:spPr/>
        <p:txBody>
          <a:bodyPr/>
          <a:lstStyle/>
          <a:p>
            <a:r>
              <a:rPr lang="en-US" dirty="0"/>
              <a:t>Inbox Folders</a:t>
            </a:r>
          </a:p>
        </p:txBody>
      </p:sp>
      <p:sp>
        <p:nvSpPr>
          <p:cNvPr id="3" name="Content Placeholder 2">
            <a:extLst>
              <a:ext uri="{FF2B5EF4-FFF2-40B4-BE49-F238E27FC236}">
                <a16:creationId xmlns:a16="http://schemas.microsoft.com/office/drawing/2014/main" id="{79C5956E-B49C-8DEC-F132-2BCBCC7763CA}"/>
              </a:ext>
            </a:extLst>
          </p:cNvPr>
          <p:cNvSpPr>
            <a:spLocks noGrp="1"/>
          </p:cNvSpPr>
          <p:nvPr>
            <p:ph idx="1"/>
          </p:nvPr>
        </p:nvSpPr>
        <p:spPr>
          <a:xfrm>
            <a:off x="838200" y="1825625"/>
            <a:ext cx="4702702" cy="4351338"/>
          </a:xfrm>
        </p:spPr>
        <p:txBody>
          <a:bodyPr/>
          <a:lstStyle/>
          <a:p>
            <a:r>
              <a:rPr lang="en-US" sz="3600" dirty="0"/>
              <a:t>All</a:t>
            </a:r>
          </a:p>
          <a:p>
            <a:r>
              <a:rPr lang="en-US" sz="3600" b="1" dirty="0">
                <a:solidFill>
                  <a:srgbClr val="7E217F"/>
                </a:solidFill>
              </a:rPr>
              <a:t>Action Needed</a:t>
            </a:r>
          </a:p>
          <a:p>
            <a:r>
              <a:rPr lang="en-US" sz="3600" dirty="0"/>
              <a:t>No Action Needed</a:t>
            </a:r>
          </a:p>
          <a:p>
            <a:r>
              <a:rPr lang="en-US" sz="3600" dirty="0"/>
              <a:t>Sent</a:t>
            </a:r>
          </a:p>
        </p:txBody>
      </p:sp>
      <p:pic>
        <p:nvPicPr>
          <p:cNvPr id="4" name="Picture 3" descr="A screenshot of a chat&#10;&#10;Description automatically generated">
            <a:extLst>
              <a:ext uri="{FF2B5EF4-FFF2-40B4-BE49-F238E27FC236}">
                <a16:creationId xmlns:a16="http://schemas.microsoft.com/office/drawing/2014/main" id="{01C6C806-49A9-A7AE-A81D-75FDE851EBB0}"/>
              </a:ext>
            </a:extLst>
          </p:cNvPr>
          <p:cNvPicPr>
            <a:picLocks noChangeAspect="1"/>
          </p:cNvPicPr>
          <p:nvPr/>
        </p:nvPicPr>
        <p:blipFill rotWithShape="1">
          <a:blip r:embed="rId3"/>
          <a:srcRect r="52359"/>
          <a:stretch/>
        </p:blipFill>
        <p:spPr>
          <a:xfrm>
            <a:off x="5540902" y="110069"/>
            <a:ext cx="5385375" cy="6637861"/>
          </a:xfrm>
          <a:prstGeom prst="rect">
            <a:avLst/>
          </a:prstGeom>
          <a:ln>
            <a:noFill/>
          </a:ln>
          <a:effectLst>
            <a:outerShdw blurRad="292100" dist="139700" dir="2700000" algn="tl" rotWithShape="0">
              <a:srgbClr val="333333">
                <a:alpha val="65000"/>
              </a:srgbClr>
            </a:outerShdw>
          </a:effectLst>
        </p:spPr>
      </p:pic>
      <p:sp>
        <p:nvSpPr>
          <p:cNvPr id="5" name="Rounded Rectangle 4">
            <a:extLst>
              <a:ext uri="{FF2B5EF4-FFF2-40B4-BE49-F238E27FC236}">
                <a16:creationId xmlns:a16="http://schemas.microsoft.com/office/drawing/2014/main" id="{57BB46ED-C000-14CB-922C-EB7DA39396B8}"/>
              </a:ext>
            </a:extLst>
          </p:cNvPr>
          <p:cNvSpPr/>
          <p:nvPr/>
        </p:nvSpPr>
        <p:spPr>
          <a:xfrm>
            <a:off x="5274129" y="1945743"/>
            <a:ext cx="2890157" cy="1205671"/>
          </a:xfrm>
          <a:prstGeom prst="roundRect">
            <a:avLst>
              <a:gd name="adj" fmla="val 7860"/>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09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46A1-1873-F16A-92E3-1FBA5AFAE4C8}"/>
              </a:ext>
            </a:extLst>
          </p:cNvPr>
          <p:cNvSpPr>
            <a:spLocks noGrp="1"/>
          </p:cNvSpPr>
          <p:nvPr>
            <p:ph type="title"/>
          </p:nvPr>
        </p:nvSpPr>
        <p:spPr/>
        <p:txBody>
          <a:bodyPr/>
          <a:lstStyle/>
          <a:p>
            <a:r>
              <a:rPr lang="en-US" dirty="0"/>
              <a:t>Action Needed vs. No Action Needed</a:t>
            </a:r>
          </a:p>
        </p:txBody>
      </p:sp>
      <p:sp>
        <p:nvSpPr>
          <p:cNvPr id="3" name="Content Placeholder 2">
            <a:extLst>
              <a:ext uri="{FF2B5EF4-FFF2-40B4-BE49-F238E27FC236}">
                <a16:creationId xmlns:a16="http://schemas.microsoft.com/office/drawing/2014/main" id="{1DCAB43F-E9AD-A74A-1C0A-7E547C1BA1DB}"/>
              </a:ext>
            </a:extLst>
          </p:cNvPr>
          <p:cNvSpPr>
            <a:spLocks noGrp="1"/>
          </p:cNvSpPr>
          <p:nvPr>
            <p:ph idx="1"/>
          </p:nvPr>
        </p:nvSpPr>
        <p:spPr>
          <a:xfrm>
            <a:off x="838200" y="1825625"/>
            <a:ext cx="6379029" cy="4351338"/>
          </a:xfrm>
        </p:spPr>
        <p:txBody>
          <a:bodyPr/>
          <a:lstStyle/>
          <a:p>
            <a:r>
              <a:rPr lang="en-US" sz="3600" dirty="0"/>
              <a:t>Focus on </a:t>
            </a:r>
            <a:r>
              <a:rPr lang="en-US" sz="3600" b="1" dirty="0"/>
              <a:t>Action Needed</a:t>
            </a:r>
            <a:endParaRPr lang="en-US" sz="3600" dirty="0"/>
          </a:p>
          <a:p>
            <a:r>
              <a:rPr lang="en-US" sz="3600" dirty="0"/>
              <a:t>Messages that (might) require your attention</a:t>
            </a:r>
          </a:p>
          <a:p>
            <a:r>
              <a:rPr lang="en-US" sz="3600" dirty="0"/>
              <a:t>Be proactive with your inbox management!</a:t>
            </a:r>
          </a:p>
          <a:p>
            <a:endParaRPr lang="en-US" sz="3600" dirty="0"/>
          </a:p>
        </p:txBody>
      </p:sp>
      <p:pic>
        <p:nvPicPr>
          <p:cNvPr id="4" name="Picture 3" descr="A screenshot of a chat&#10;&#10;Description automatically generated">
            <a:extLst>
              <a:ext uri="{FF2B5EF4-FFF2-40B4-BE49-F238E27FC236}">
                <a16:creationId xmlns:a16="http://schemas.microsoft.com/office/drawing/2014/main" id="{2C885CEC-B15A-1717-AE8F-CAE1D25807EB}"/>
              </a:ext>
            </a:extLst>
          </p:cNvPr>
          <p:cNvPicPr>
            <a:picLocks noChangeAspect="1"/>
          </p:cNvPicPr>
          <p:nvPr/>
        </p:nvPicPr>
        <p:blipFill rotWithShape="1">
          <a:blip r:embed="rId3"/>
          <a:srcRect t="25845" r="76793" b="37455"/>
          <a:stretch/>
        </p:blipFill>
        <p:spPr>
          <a:xfrm>
            <a:off x="7739743" y="1825624"/>
            <a:ext cx="3897122" cy="3618953"/>
          </a:xfrm>
          <a:prstGeom prst="rect">
            <a:avLst/>
          </a:prstGeom>
          <a:ln>
            <a:noFill/>
          </a:ln>
          <a:effectLst>
            <a:outerShdw blurRad="292100" dist="139700" dir="2700000" algn="tl" rotWithShape="0">
              <a:srgbClr val="333333">
                <a:alpha val="65000"/>
              </a:srgbClr>
            </a:outerShdw>
          </a:effectLst>
        </p:spPr>
      </p:pic>
      <p:sp>
        <p:nvSpPr>
          <p:cNvPr id="5" name="Rounded Rectangle 4">
            <a:extLst>
              <a:ext uri="{FF2B5EF4-FFF2-40B4-BE49-F238E27FC236}">
                <a16:creationId xmlns:a16="http://schemas.microsoft.com/office/drawing/2014/main" id="{EC7794A0-5867-D3EB-8A23-5C99DB3EA33B}"/>
              </a:ext>
            </a:extLst>
          </p:cNvPr>
          <p:cNvSpPr/>
          <p:nvPr/>
        </p:nvSpPr>
        <p:spPr>
          <a:xfrm>
            <a:off x="7364187" y="1841725"/>
            <a:ext cx="2890157" cy="1913846"/>
          </a:xfrm>
          <a:prstGeom prst="roundRect">
            <a:avLst>
              <a:gd name="adj" fmla="val 7860"/>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23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AF0E9-E9D5-4AC4-A293-D1EF26342D8B}"/>
              </a:ext>
            </a:extLst>
          </p:cNvPr>
          <p:cNvSpPr>
            <a:spLocks noGrp="1"/>
          </p:cNvSpPr>
          <p:nvPr>
            <p:ph type="title"/>
          </p:nvPr>
        </p:nvSpPr>
        <p:spPr/>
        <p:txBody>
          <a:bodyPr/>
          <a:lstStyle/>
          <a:p>
            <a:r>
              <a:rPr lang="en-US" dirty="0"/>
              <a:t>Message Actions / Organization</a:t>
            </a:r>
          </a:p>
        </p:txBody>
      </p:sp>
      <p:pic>
        <p:nvPicPr>
          <p:cNvPr id="5" name="Content Placeholder 4" descr="A screenshot of a chat&#10;&#10;Description automatically generated">
            <a:extLst>
              <a:ext uri="{FF2B5EF4-FFF2-40B4-BE49-F238E27FC236}">
                <a16:creationId xmlns:a16="http://schemas.microsoft.com/office/drawing/2014/main" id="{1FC17FEE-7F2B-500A-A7AF-21997E97945C}"/>
              </a:ext>
            </a:extLst>
          </p:cNvPr>
          <p:cNvPicPr>
            <a:picLocks noGrp="1" noChangeAspect="1"/>
          </p:cNvPicPr>
          <p:nvPr>
            <p:ph idx="1"/>
          </p:nvPr>
        </p:nvPicPr>
        <p:blipFill>
          <a:blip r:embed="rId3"/>
          <a:stretch>
            <a:fillRect/>
          </a:stretch>
        </p:blipFill>
        <p:spPr>
          <a:xfrm>
            <a:off x="838200" y="2032734"/>
            <a:ext cx="10515600" cy="3937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097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75A9-FA1F-DC53-3318-07D905F3D353}"/>
              </a:ext>
            </a:extLst>
          </p:cNvPr>
          <p:cNvSpPr>
            <a:spLocks noGrp="1"/>
          </p:cNvSpPr>
          <p:nvPr>
            <p:ph type="title"/>
          </p:nvPr>
        </p:nvSpPr>
        <p:spPr/>
        <p:txBody>
          <a:bodyPr/>
          <a:lstStyle/>
          <a:p>
            <a:r>
              <a:rPr lang="en-US" dirty="0"/>
              <a:t>Contacts Tab</a:t>
            </a:r>
          </a:p>
        </p:txBody>
      </p:sp>
      <p:pic>
        <p:nvPicPr>
          <p:cNvPr id="5" name="Content Placeholder 4" descr="A screenshot of a computer&#10;&#10;Description automatically generated">
            <a:extLst>
              <a:ext uri="{FF2B5EF4-FFF2-40B4-BE49-F238E27FC236}">
                <a16:creationId xmlns:a16="http://schemas.microsoft.com/office/drawing/2014/main" id="{3FC4362F-8B19-30CE-891C-5EDAB355B2F2}"/>
              </a:ext>
            </a:extLst>
          </p:cNvPr>
          <p:cNvPicPr>
            <a:picLocks noGrp="1" noChangeAspect="1"/>
          </p:cNvPicPr>
          <p:nvPr>
            <p:ph idx="1"/>
          </p:nvPr>
        </p:nvPicPr>
        <p:blipFill>
          <a:blip r:embed="rId3"/>
          <a:stretch>
            <a:fillRect/>
          </a:stretch>
        </p:blipFill>
        <p:spPr>
          <a:xfrm>
            <a:off x="803916" y="1541788"/>
            <a:ext cx="10584167" cy="49510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7011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1222C-2018-0A14-AE85-C57F587E9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434BEB-4BA1-5277-1DB7-96C92FB5AED0}"/>
              </a:ext>
            </a:extLst>
          </p:cNvPr>
          <p:cNvSpPr>
            <a:spLocks noGrp="1"/>
          </p:cNvSpPr>
          <p:nvPr>
            <p:ph type="ctrTitle"/>
          </p:nvPr>
        </p:nvSpPr>
        <p:spPr/>
        <p:txBody>
          <a:bodyPr/>
          <a:lstStyle/>
          <a:p>
            <a:r>
              <a:rPr lang="en-US" dirty="0"/>
              <a:t>Poll #2</a:t>
            </a:r>
          </a:p>
        </p:txBody>
      </p:sp>
      <p:sp>
        <p:nvSpPr>
          <p:cNvPr id="3" name="Subtitle 2">
            <a:extLst>
              <a:ext uri="{FF2B5EF4-FFF2-40B4-BE49-F238E27FC236}">
                <a16:creationId xmlns:a16="http://schemas.microsoft.com/office/drawing/2014/main" id="{D83C0A13-0A34-2612-3862-A5559055C704}"/>
              </a:ext>
            </a:extLst>
          </p:cNvPr>
          <p:cNvSpPr>
            <a:spLocks noGrp="1"/>
          </p:cNvSpPr>
          <p:nvPr>
            <p:ph type="subTitle" idx="1"/>
          </p:nvPr>
        </p:nvSpPr>
        <p:spPr/>
        <p:txBody>
          <a:bodyPr/>
          <a:lstStyle/>
          <a:p>
            <a:r>
              <a:rPr lang="en-US" dirty="0"/>
              <a:t>What is your user role?</a:t>
            </a:r>
          </a:p>
          <a:p>
            <a:r>
              <a:rPr lang="en-US" dirty="0"/>
              <a:t>What type of messages do you typically send?</a:t>
            </a:r>
          </a:p>
        </p:txBody>
      </p:sp>
    </p:spTree>
    <p:extLst>
      <p:ext uri="{BB962C8B-B14F-4D97-AF65-F5344CB8AC3E}">
        <p14:creationId xmlns:p14="http://schemas.microsoft.com/office/powerpoint/2010/main" val="3258400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94A95-0965-A4E1-B928-FD225F398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9BAA4-44AF-7599-FC3A-B1B11C10A001}"/>
              </a:ext>
            </a:extLst>
          </p:cNvPr>
          <p:cNvSpPr>
            <a:spLocks noGrp="1"/>
          </p:cNvSpPr>
          <p:nvPr>
            <p:ph type="ctrTitle"/>
          </p:nvPr>
        </p:nvSpPr>
        <p:spPr/>
        <p:txBody>
          <a:bodyPr/>
          <a:lstStyle/>
          <a:p>
            <a:r>
              <a:rPr lang="en-US" dirty="0"/>
              <a:t>Texting 101</a:t>
            </a:r>
          </a:p>
        </p:txBody>
      </p:sp>
      <p:sp>
        <p:nvSpPr>
          <p:cNvPr id="3" name="Subtitle 2">
            <a:extLst>
              <a:ext uri="{FF2B5EF4-FFF2-40B4-BE49-F238E27FC236}">
                <a16:creationId xmlns:a16="http://schemas.microsoft.com/office/drawing/2014/main" id="{F6FCA91B-4B9F-27C2-C330-EF1FB4F38D7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2205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C06BC-36D6-D57C-2A24-7209F20AF739}"/>
              </a:ext>
            </a:extLst>
          </p:cNvPr>
          <p:cNvSpPr>
            <a:spLocks noGrp="1"/>
          </p:cNvSpPr>
          <p:nvPr>
            <p:ph type="title"/>
          </p:nvPr>
        </p:nvSpPr>
        <p:spPr/>
        <p:txBody>
          <a:bodyPr/>
          <a:lstStyle/>
          <a:p>
            <a:r>
              <a:rPr lang="en-US" dirty="0"/>
              <a:t>Start Your Message</a:t>
            </a:r>
          </a:p>
        </p:txBody>
      </p:sp>
      <p:pic>
        <p:nvPicPr>
          <p:cNvPr id="5" name="Picture 4" descr="A screenshot of a computer&#10;&#10;Description automatically generated">
            <a:extLst>
              <a:ext uri="{FF2B5EF4-FFF2-40B4-BE49-F238E27FC236}">
                <a16:creationId xmlns:a16="http://schemas.microsoft.com/office/drawing/2014/main" id="{7896DAD5-1397-6181-BD61-5BA54D8D173D}"/>
              </a:ext>
            </a:extLst>
          </p:cNvPr>
          <p:cNvPicPr>
            <a:picLocks noChangeAspect="1"/>
          </p:cNvPicPr>
          <p:nvPr/>
        </p:nvPicPr>
        <p:blipFill>
          <a:blip r:embed="rId3"/>
          <a:stretch>
            <a:fillRect/>
          </a:stretch>
        </p:blipFill>
        <p:spPr>
          <a:xfrm>
            <a:off x="1048980" y="1462088"/>
            <a:ext cx="4833258" cy="5045529"/>
          </a:xfrm>
          <a:prstGeom prst="rect">
            <a:avLst/>
          </a:prstGeom>
          <a:ln>
            <a:noFill/>
          </a:ln>
          <a:effectLst>
            <a:outerShdw blurRad="292100" dist="139700" dir="2700000" algn="tl" rotWithShape="0">
              <a:srgbClr val="333333">
                <a:alpha val="65000"/>
              </a:srgbClr>
            </a:outerShdw>
          </a:effectLst>
        </p:spPr>
      </p:pic>
      <p:pic>
        <p:nvPicPr>
          <p:cNvPr id="7" name="Picture 6" descr="A screenshot of a computer&#10;&#10;Description automatically generated">
            <a:extLst>
              <a:ext uri="{FF2B5EF4-FFF2-40B4-BE49-F238E27FC236}">
                <a16:creationId xmlns:a16="http://schemas.microsoft.com/office/drawing/2014/main" id="{EED7DACE-7653-7138-3088-AA00FF4D4356}"/>
              </a:ext>
            </a:extLst>
          </p:cNvPr>
          <p:cNvPicPr>
            <a:picLocks noChangeAspect="1"/>
          </p:cNvPicPr>
          <p:nvPr/>
        </p:nvPicPr>
        <p:blipFill>
          <a:blip r:embed="rId4"/>
          <a:stretch>
            <a:fillRect/>
          </a:stretch>
        </p:blipFill>
        <p:spPr>
          <a:xfrm>
            <a:off x="6461998" y="1447346"/>
            <a:ext cx="4891802" cy="5045529"/>
          </a:xfrm>
          <a:prstGeom prst="rect">
            <a:avLst/>
          </a:prstGeom>
          <a:ln>
            <a:noFill/>
          </a:ln>
          <a:effectLst>
            <a:outerShdw blurRad="292100" dist="139700" dir="2700000" algn="tl" rotWithShape="0">
              <a:srgbClr val="333333">
                <a:alpha val="65000"/>
              </a:srgbClr>
            </a:outerShdw>
          </a:effectLst>
        </p:spPr>
      </p:pic>
      <p:sp>
        <p:nvSpPr>
          <p:cNvPr id="8" name="Rounded Rectangle 7">
            <a:extLst>
              <a:ext uri="{FF2B5EF4-FFF2-40B4-BE49-F238E27FC236}">
                <a16:creationId xmlns:a16="http://schemas.microsoft.com/office/drawing/2014/main" id="{873C4B23-FD3B-697D-D533-DA596D37E15E}"/>
              </a:ext>
            </a:extLst>
          </p:cNvPr>
          <p:cNvSpPr/>
          <p:nvPr/>
        </p:nvSpPr>
        <p:spPr>
          <a:xfrm>
            <a:off x="2726874" y="1433509"/>
            <a:ext cx="636813" cy="444275"/>
          </a:xfrm>
          <a:prstGeom prst="roundRect">
            <a:avLst>
              <a:gd name="adj" fmla="val 7860"/>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0B0EB235-5A9B-6FBB-7B16-4C04F9FE5F6E}"/>
              </a:ext>
            </a:extLst>
          </p:cNvPr>
          <p:cNvSpPr/>
          <p:nvPr/>
        </p:nvSpPr>
        <p:spPr>
          <a:xfrm>
            <a:off x="4757058" y="2190068"/>
            <a:ext cx="1125180" cy="444275"/>
          </a:xfrm>
          <a:prstGeom prst="roundRect">
            <a:avLst>
              <a:gd name="adj" fmla="val 7860"/>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7D0D30C1-7B27-22D0-A7E4-18BE86D8B5E9}"/>
              </a:ext>
            </a:extLst>
          </p:cNvPr>
          <p:cNvSpPr/>
          <p:nvPr/>
        </p:nvSpPr>
        <p:spPr>
          <a:xfrm>
            <a:off x="8666525" y="1433509"/>
            <a:ext cx="636813" cy="444275"/>
          </a:xfrm>
          <a:prstGeom prst="roundRect">
            <a:avLst>
              <a:gd name="adj" fmla="val 7860"/>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0BF0F0F9-8410-E2CE-4C42-5C2E0D1A808A}"/>
              </a:ext>
            </a:extLst>
          </p:cNvPr>
          <p:cNvSpPr/>
          <p:nvPr/>
        </p:nvSpPr>
        <p:spPr>
          <a:xfrm>
            <a:off x="10321152" y="2190068"/>
            <a:ext cx="1125180" cy="444275"/>
          </a:xfrm>
          <a:prstGeom prst="roundRect">
            <a:avLst>
              <a:gd name="adj" fmla="val 7860"/>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80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A9D87-00B7-4BD6-F598-81FBE452CD5F}"/>
              </a:ext>
            </a:extLst>
          </p:cNvPr>
          <p:cNvSpPr>
            <a:spLocks noGrp="1"/>
          </p:cNvSpPr>
          <p:nvPr>
            <p:ph type="title"/>
          </p:nvPr>
        </p:nvSpPr>
        <p:spPr/>
        <p:txBody>
          <a:bodyPr/>
          <a:lstStyle/>
          <a:p>
            <a:r>
              <a:rPr lang="en-US" dirty="0"/>
              <a:t>One to One Messaging</a:t>
            </a:r>
          </a:p>
        </p:txBody>
      </p:sp>
      <p:sp>
        <p:nvSpPr>
          <p:cNvPr id="3" name="Content Placeholder 2">
            <a:extLst>
              <a:ext uri="{FF2B5EF4-FFF2-40B4-BE49-F238E27FC236}">
                <a16:creationId xmlns:a16="http://schemas.microsoft.com/office/drawing/2014/main" id="{C1FA7954-C927-41F7-9615-222C6E4A2EF3}"/>
              </a:ext>
            </a:extLst>
          </p:cNvPr>
          <p:cNvSpPr>
            <a:spLocks noGrp="1"/>
          </p:cNvSpPr>
          <p:nvPr>
            <p:ph idx="1"/>
          </p:nvPr>
        </p:nvSpPr>
        <p:spPr>
          <a:xfrm>
            <a:off x="838200" y="1825625"/>
            <a:ext cx="5676900" cy="4351338"/>
          </a:xfrm>
        </p:spPr>
        <p:txBody>
          <a:bodyPr/>
          <a:lstStyle/>
          <a:p>
            <a:r>
              <a:rPr lang="en-US" sz="3600" dirty="0"/>
              <a:t>Hit “New Message”</a:t>
            </a:r>
          </a:p>
          <a:p>
            <a:r>
              <a:rPr lang="en-US" sz="3600" dirty="0"/>
              <a:t>Specify program and contacts</a:t>
            </a:r>
          </a:p>
          <a:p>
            <a:r>
              <a:rPr lang="en-US" sz="3600" dirty="0"/>
              <a:t>Personalize Message</a:t>
            </a:r>
          </a:p>
          <a:p>
            <a:r>
              <a:rPr lang="en-US" sz="3600" dirty="0"/>
              <a:t>Send now or schedule for the future</a:t>
            </a:r>
          </a:p>
        </p:txBody>
      </p:sp>
      <p:pic>
        <p:nvPicPr>
          <p:cNvPr id="5" name="Picture 4" descr="A screenshot of a message&#10;&#10;Description automatically generated">
            <a:extLst>
              <a:ext uri="{FF2B5EF4-FFF2-40B4-BE49-F238E27FC236}">
                <a16:creationId xmlns:a16="http://schemas.microsoft.com/office/drawing/2014/main" id="{938FC220-0419-8E44-1020-01FED0BA468E}"/>
              </a:ext>
            </a:extLst>
          </p:cNvPr>
          <p:cNvPicPr>
            <a:picLocks noChangeAspect="1"/>
          </p:cNvPicPr>
          <p:nvPr/>
        </p:nvPicPr>
        <p:blipFill>
          <a:blip r:embed="rId3"/>
          <a:stretch>
            <a:fillRect/>
          </a:stretch>
        </p:blipFill>
        <p:spPr>
          <a:xfrm>
            <a:off x="6822404" y="1027906"/>
            <a:ext cx="4531396" cy="5349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388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456A9-E838-6A52-00E0-BF873D804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49B446-16D3-2712-E61A-23A782DE3BC1}"/>
              </a:ext>
            </a:extLst>
          </p:cNvPr>
          <p:cNvSpPr>
            <a:spLocks noGrp="1"/>
          </p:cNvSpPr>
          <p:nvPr>
            <p:ph type="ctrTitle"/>
          </p:nvPr>
        </p:nvSpPr>
        <p:spPr/>
        <p:txBody>
          <a:bodyPr/>
          <a:lstStyle/>
          <a:p>
            <a:r>
              <a:rPr lang="en-US" dirty="0"/>
              <a:t>Bulk Messaging</a:t>
            </a:r>
          </a:p>
        </p:txBody>
      </p:sp>
      <p:sp>
        <p:nvSpPr>
          <p:cNvPr id="3" name="Subtitle 2">
            <a:extLst>
              <a:ext uri="{FF2B5EF4-FFF2-40B4-BE49-F238E27FC236}">
                <a16:creationId xmlns:a16="http://schemas.microsoft.com/office/drawing/2014/main" id="{40166CA2-443A-0684-BE7E-68790B12040D}"/>
              </a:ext>
            </a:extLst>
          </p:cNvPr>
          <p:cNvSpPr>
            <a:spLocks noGrp="1"/>
          </p:cNvSpPr>
          <p:nvPr>
            <p:ph type="subTitle" idx="1"/>
          </p:nvPr>
        </p:nvSpPr>
        <p:spPr/>
        <p:txBody>
          <a:bodyPr/>
          <a:lstStyle/>
          <a:p>
            <a:r>
              <a:rPr lang="en-US" dirty="0"/>
              <a:t>Sending texts to more than one contact</a:t>
            </a:r>
          </a:p>
          <a:p>
            <a:pPr marL="228600" indent="-228600">
              <a:buAutoNum type="arabicPeriod"/>
            </a:pPr>
            <a:r>
              <a:rPr lang="en-US" dirty="0"/>
              <a:t>Advanced Search</a:t>
            </a:r>
          </a:p>
          <a:p>
            <a:pPr marL="228600" indent="-228600">
              <a:buAutoNum type="arabicPeriod"/>
            </a:pPr>
            <a:r>
              <a:rPr lang="en-US" dirty="0"/>
              <a:t>Copy and Paste</a:t>
            </a:r>
          </a:p>
          <a:p>
            <a:pPr marL="228600" indent="-228600">
              <a:buAutoNum type="arabicPeriod"/>
            </a:pPr>
            <a:r>
              <a:rPr lang="en-US" dirty="0"/>
              <a:t>Program Messages </a:t>
            </a:r>
          </a:p>
          <a:p>
            <a:endParaRPr lang="en-US" dirty="0"/>
          </a:p>
        </p:txBody>
      </p:sp>
    </p:spTree>
    <p:extLst>
      <p:ext uri="{BB962C8B-B14F-4D97-AF65-F5344CB8AC3E}">
        <p14:creationId xmlns:p14="http://schemas.microsoft.com/office/powerpoint/2010/main" val="53151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C14296-0D2B-DE18-D97B-37F0C26F1982}"/>
              </a:ext>
            </a:extLst>
          </p:cNvPr>
          <p:cNvSpPr>
            <a:spLocks noGrp="1"/>
          </p:cNvSpPr>
          <p:nvPr>
            <p:ph type="ctrTitle"/>
          </p:nvPr>
        </p:nvSpPr>
        <p:spPr/>
        <p:txBody>
          <a:bodyPr/>
          <a:lstStyle/>
          <a:p>
            <a:r>
              <a:rPr lang="en-US" dirty="0"/>
              <a:t>Message 101</a:t>
            </a:r>
          </a:p>
        </p:txBody>
      </p:sp>
      <p:sp>
        <p:nvSpPr>
          <p:cNvPr id="7" name="Subtitle 6">
            <a:extLst>
              <a:ext uri="{FF2B5EF4-FFF2-40B4-BE49-F238E27FC236}">
                <a16:creationId xmlns:a16="http://schemas.microsoft.com/office/drawing/2014/main" id="{1462AE61-DCDE-DB79-A06A-48E843D1B2B0}"/>
              </a:ext>
            </a:extLst>
          </p:cNvPr>
          <p:cNvSpPr>
            <a:spLocks noGrp="1"/>
          </p:cNvSpPr>
          <p:nvPr>
            <p:ph type="subTitle" idx="1"/>
          </p:nvPr>
        </p:nvSpPr>
        <p:spPr/>
        <p:txBody>
          <a:bodyPr/>
          <a:lstStyle/>
          <a:p>
            <a:r>
              <a:rPr lang="en-US" dirty="0"/>
              <a:t>Learn about the platform and what you can do!</a:t>
            </a:r>
          </a:p>
        </p:txBody>
      </p:sp>
    </p:spTree>
    <p:extLst>
      <p:ext uri="{BB962C8B-B14F-4D97-AF65-F5344CB8AC3E}">
        <p14:creationId xmlns:p14="http://schemas.microsoft.com/office/powerpoint/2010/main" val="3000208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B74D-4101-6C90-AAE9-DB6588D97CBE}"/>
              </a:ext>
            </a:extLst>
          </p:cNvPr>
          <p:cNvSpPr>
            <a:spLocks noGrp="1"/>
          </p:cNvSpPr>
          <p:nvPr>
            <p:ph type="title"/>
          </p:nvPr>
        </p:nvSpPr>
        <p:spPr/>
        <p:txBody>
          <a:bodyPr/>
          <a:lstStyle/>
          <a:p>
            <a:r>
              <a:rPr lang="en-US" dirty="0"/>
              <a:t>Advanced Search</a:t>
            </a:r>
          </a:p>
        </p:txBody>
      </p:sp>
      <p:pic>
        <p:nvPicPr>
          <p:cNvPr id="5" name="Content Placeholder 4" descr="A screenshot of a phone&#10;&#10;Description automatically generated">
            <a:extLst>
              <a:ext uri="{FF2B5EF4-FFF2-40B4-BE49-F238E27FC236}">
                <a16:creationId xmlns:a16="http://schemas.microsoft.com/office/drawing/2014/main" id="{E3B674A4-0BFA-4E7B-A1C6-82FC2E19E843}"/>
              </a:ext>
            </a:extLst>
          </p:cNvPr>
          <p:cNvPicPr>
            <a:picLocks noGrp="1" noChangeAspect="1"/>
          </p:cNvPicPr>
          <p:nvPr>
            <p:ph idx="1"/>
          </p:nvPr>
        </p:nvPicPr>
        <p:blipFill>
          <a:blip r:embed="rId3"/>
          <a:stretch>
            <a:fillRect/>
          </a:stretch>
        </p:blipFill>
        <p:spPr>
          <a:xfrm>
            <a:off x="4731658" y="1942079"/>
            <a:ext cx="6908800" cy="3530600"/>
          </a:xfrm>
        </p:spPr>
      </p:pic>
      <p:sp>
        <p:nvSpPr>
          <p:cNvPr id="6" name="Content Placeholder 2">
            <a:extLst>
              <a:ext uri="{FF2B5EF4-FFF2-40B4-BE49-F238E27FC236}">
                <a16:creationId xmlns:a16="http://schemas.microsoft.com/office/drawing/2014/main" id="{0358F164-D428-1FAE-7806-CB8A84FB2F31}"/>
              </a:ext>
            </a:extLst>
          </p:cNvPr>
          <p:cNvSpPr txBox="1">
            <a:spLocks/>
          </p:cNvSpPr>
          <p:nvPr/>
        </p:nvSpPr>
        <p:spPr>
          <a:xfrm>
            <a:off x="838200" y="1825625"/>
            <a:ext cx="37338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Narrow down contacts</a:t>
            </a:r>
          </a:p>
          <a:p>
            <a:r>
              <a:rPr lang="en-US" sz="3600" dirty="0"/>
              <a:t>Use niche criteria</a:t>
            </a:r>
          </a:p>
        </p:txBody>
      </p:sp>
      <p:sp>
        <p:nvSpPr>
          <p:cNvPr id="7" name="Rounded Rectangle 6">
            <a:extLst>
              <a:ext uri="{FF2B5EF4-FFF2-40B4-BE49-F238E27FC236}">
                <a16:creationId xmlns:a16="http://schemas.microsoft.com/office/drawing/2014/main" id="{52913857-E0DB-0088-B217-290AEBA5C9D7}"/>
              </a:ext>
            </a:extLst>
          </p:cNvPr>
          <p:cNvSpPr/>
          <p:nvPr/>
        </p:nvSpPr>
        <p:spPr>
          <a:xfrm>
            <a:off x="4927282" y="3932573"/>
            <a:ext cx="1571489" cy="444275"/>
          </a:xfrm>
          <a:prstGeom prst="roundRect">
            <a:avLst>
              <a:gd name="adj" fmla="val 7860"/>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003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mputer monitor with a white screen&#10;&#10;Description automatically generated">
            <a:extLst>
              <a:ext uri="{FF2B5EF4-FFF2-40B4-BE49-F238E27FC236}">
                <a16:creationId xmlns:a16="http://schemas.microsoft.com/office/drawing/2014/main" id="{68511B27-8878-5872-16EC-46793E0F34A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75" b="94332" l="1667" r="98222">
                        <a14:foregroundMark x1="1667" y1="78003" x2="1667" y2="78003"/>
                        <a14:foregroundMark x1="2889" y1="69906" x2="2889" y2="69906"/>
                        <a14:foregroundMark x1="1889" y1="59379" x2="1889" y2="59379"/>
                        <a14:foregroundMark x1="1889" y1="59379" x2="1889" y2="68691"/>
                        <a14:foregroundMark x1="3333" y1="69501" x2="12778" y2="71525"/>
                        <a14:foregroundMark x1="12778" y1="71525" x2="26111" y2="69771"/>
                        <a14:foregroundMark x1="26111" y1="69771" x2="32889" y2="69906"/>
                        <a14:foregroundMark x1="32889" y1="69906" x2="46111" y2="68961"/>
                        <a14:foregroundMark x1="46111" y1="68961" x2="85889" y2="70850"/>
                        <a14:foregroundMark x1="85889" y1="70850" x2="91778" y2="69636"/>
                        <a14:foregroundMark x1="91778" y1="69636" x2="96333" y2="74899"/>
                        <a14:foregroundMark x1="96333" y1="74899" x2="96333" y2="76113"/>
                        <a14:foregroundMark x1="3444" y1="2969" x2="14111" y2="3644"/>
                        <a14:foregroundMark x1="14111" y1="3644" x2="53556" y2="675"/>
                        <a14:foregroundMark x1="53556" y1="675" x2="80556" y2="1484"/>
                        <a14:foregroundMark x1="90778" y1="3374" x2="78778" y2="3239"/>
                        <a14:foregroundMark x1="78778" y1="3239" x2="78222" y2="2969"/>
                        <a14:foregroundMark x1="82111" y1="1889" x2="82111" y2="1889"/>
                        <a14:foregroundMark x1="97000" y1="2699" x2="98222" y2="67476"/>
                        <a14:foregroundMark x1="98222" y1="67476" x2="94000" y2="71255"/>
                        <a14:foregroundMark x1="1889" y1="2834" x2="2667" y2="63833"/>
                        <a14:foregroundMark x1="6444" y1="75034" x2="13889" y2="75169"/>
                        <a14:foregroundMark x1="13889" y1="75169" x2="45444" y2="72335"/>
                        <a14:foregroundMark x1="45444" y1="72335" x2="56444" y2="73144"/>
                        <a14:foregroundMark x1="56444" y1="73144" x2="69222" y2="72874"/>
                        <a14:foregroundMark x1="69222" y1="72874" x2="89222" y2="74494"/>
                        <a14:foregroundMark x1="89222" y1="74494" x2="93556" y2="74224"/>
                        <a14:foregroundMark x1="97000" y1="78273" x2="74009" y2="83666"/>
                        <a14:foregroundMark x1="60234" y1="83305" x2="47111" y2="82051"/>
                        <a14:foregroundMark x1="47111" y1="82051" x2="43778" y2="79352"/>
                        <a14:foregroundMark x1="61778" y1="95412" x2="53444" y2="94332"/>
                        <a14:foregroundMark x1="53444" y1="94332" x2="48222" y2="88664"/>
                        <a14:foregroundMark x1="48222" y1="88664" x2="43667" y2="87314"/>
                        <a14:foregroundMark x1="98222" y1="73819" x2="98222" y2="73819"/>
                        <a14:foregroundMark x1="40222" y1="91903" x2="40222" y2="91903"/>
                        <a14:foregroundMark x1="40778" y1="89879" x2="40778" y2="89879"/>
                        <a14:backgroundMark x1="66000" y1="84615" x2="66000" y2="84615"/>
                        <a14:backgroundMark x1="67667" y1="84615" x2="67667" y2="84615"/>
                        <a14:backgroundMark x1="70556" y1="85020" x2="70556" y2="85020"/>
                        <a14:backgroundMark x1="72667" y1="84480" x2="65222" y2="85155"/>
                        <a14:backgroundMark x1="73111" y1="84480" x2="61000" y2="84750"/>
                        <a14:backgroundMark x1="61000" y1="84750" x2="61000" y2="84750"/>
                        <a14:backgroundMark x1="74444" y1="84480" x2="71000" y2="84615"/>
                        <a14:backgroundMark x1="7889" y1="56950" x2="7889" y2="56950"/>
                        <a14:backgroundMark x1="99222" y1="810" x2="99222" y2="810"/>
                      </a14:backgroundRemoval>
                    </a14:imgEffect>
                  </a14:imgLayer>
                </a14:imgProps>
              </a:ext>
            </a:extLst>
          </a:blip>
          <a:stretch>
            <a:fillRect/>
          </a:stretch>
        </p:blipFill>
        <p:spPr>
          <a:xfrm>
            <a:off x="6095999" y="1243593"/>
            <a:ext cx="5849183" cy="4832239"/>
          </a:xfrm>
          <a:prstGeom prst="rect">
            <a:avLst/>
          </a:prstGeom>
        </p:spPr>
      </p:pic>
      <p:sp>
        <p:nvSpPr>
          <p:cNvPr id="8" name="Content Placeholder 1">
            <a:extLst>
              <a:ext uri="{FF2B5EF4-FFF2-40B4-BE49-F238E27FC236}">
                <a16:creationId xmlns:a16="http://schemas.microsoft.com/office/drawing/2014/main" id="{9DFDB8DF-1286-2D3B-426E-ACFB7835FD00}"/>
              </a:ext>
            </a:extLst>
          </p:cNvPr>
          <p:cNvSpPr txBox="1">
            <a:spLocks/>
          </p:cNvSpPr>
          <p:nvPr/>
        </p:nvSpPr>
        <p:spPr>
          <a:xfrm>
            <a:off x="571545" y="1542719"/>
            <a:ext cx="535776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454"/>
                </a:solidFill>
                <a:effectLst/>
                <a:uLnTx/>
                <a:uFillTx/>
                <a:latin typeface="Tw Cen MT" panose="020B0602020104020603"/>
                <a:ea typeface="+mn-ea"/>
                <a:cs typeface="+mn-cs"/>
              </a:rPr>
              <a:t>You already have a list of phone numbers or IDs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454"/>
                </a:solidFill>
                <a:effectLst/>
                <a:uLnTx/>
                <a:uFillTx/>
                <a:latin typeface="Tw Cen MT" panose="020B0602020104020603"/>
                <a:ea typeface="+mn-ea"/>
                <a:cs typeface="+mn-cs"/>
              </a:rPr>
              <a:t>You want to send a one-time message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454"/>
                </a:solidFill>
                <a:effectLst/>
                <a:uLnTx/>
                <a:uFillTx/>
                <a:latin typeface="Tw Cen MT" panose="020B0602020104020603"/>
                <a:ea typeface="+mn-ea"/>
                <a:cs typeface="+mn-cs"/>
              </a:rPr>
              <a:t>You don’t need to save any response data</a:t>
            </a:r>
          </a:p>
        </p:txBody>
      </p:sp>
      <p:sp>
        <p:nvSpPr>
          <p:cNvPr id="9" name="Title 2">
            <a:extLst>
              <a:ext uri="{FF2B5EF4-FFF2-40B4-BE49-F238E27FC236}">
                <a16:creationId xmlns:a16="http://schemas.microsoft.com/office/drawing/2014/main" id="{35598A7F-AB74-D323-40F4-2CECDA0C9966}"/>
              </a:ext>
            </a:extLst>
          </p:cNvPr>
          <p:cNvSpPr>
            <a:spLocks noGrp="1"/>
          </p:cNvSpPr>
          <p:nvPr>
            <p:ph type="title"/>
          </p:nvPr>
        </p:nvSpPr>
        <p:spPr>
          <a:xfrm>
            <a:off x="453981" y="599773"/>
            <a:ext cx="6579325" cy="699920"/>
          </a:xfrm>
        </p:spPr>
        <p:txBody>
          <a:bodyPr/>
          <a:lstStyle/>
          <a:p>
            <a:r>
              <a:rPr lang="en-US" dirty="0"/>
              <a:t>Copy and Paste a List</a:t>
            </a:r>
          </a:p>
        </p:txBody>
      </p:sp>
      <p:pic>
        <p:nvPicPr>
          <p:cNvPr id="4" name="Picture 3" descr="A green line with blue text&#10;&#10;Description automatically generated">
            <a:extLst>
              <a:ext uri="{FF2B5EF4-FFF2-40B4-BE49-F238E27FC236}">
                <a16:creationId xmlns:a16="http://schemas.microsoft.com/office/drawing/2014/main" id="{C421AFF4-4F51-914F-6C53-789F508BD412}"/>
              </a:ext>
            </a:extLst>
          </p:cNvPr>
          <p:cNvPicPr>
            <a:picLocks noChangeAspect="1"/>
          </p:cNvPicPr>
          <p:nvPr/>
        </p:nvPicPr>
        <p:blipFill>
          <a:blip r:embed="rId5"/>
          <a:stretch>
            <a:fillRect/>
          </a:stretch>
        </p:blipFill>
        <p:spPr>
          <a:xfrm>
            <a:off x="246817" y="5724724"/>
            <a:ext cx="2286000" cy="1066800"/>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2C99D2F5-03CB-B888-09F1-FEBC7714B98D}"/>
              </a:ext>
            </a:extLst>
          </p:cNvPr>
          <p:cNvPicPr>
            <a:picLocks noChangeAspect="1"/>
          </p:cNvPicPr>
          <p:nvPr/>
        </p:nvPicPr>
        <p:blipFill rotWithShape="1">
          <a:blip r:embed="rId6"/>
          <a:srcRect l="2309" r="-3613"/>
          <a:stretch/>
        </p:blipFill>
        <p:spPr>
          <a:xfrm>
            <a:off x="6254041" y="1431882"/>
            <a:ext cx="5701326" cy="3093953"/>
          </a:xfrm>
          <a:prstGeom prst="rect">
            <a:avLst/>
          </a:prstGeom>
        </p:spPr>
      </p:pic>
    </p:spTree>
    <p:extLst>
      <p:ext uri="{BB962C8B-B14F-4D97-AF65-F5344CB8AC3E}">
        <p14:creationId xmlns:p14="http://schemas.microsoft.com/office/powerpoint/2010/main" val="422297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61832-C948-12DC-19D1-D2ED647C17C1}"/>
              </a:ext>
            </a:extLst>
          </p:cNvPr>
          <p:cNvSpPr>
            <a:spLocks noGrp="1"/>
          </p:cNvSpPr>
          <p:nvPr>
            <p:ph type="title"/>
          </p:nvPr>
        </p:nvSpPr>
        <p:spPr/>
        <p:txBody>
          <a:bodyPr/>
          <a:lstStyle/>
          <a:p>
            <a:r>
              <a:rPr lang="en-US" dirty="0"/>
              <a:t>Comma Separated List</a:t>
            </a:r>
          </a:p>
        </p:txBody>
      </p:sp>
      <p:pic>
        <p:nvPicPr>
          <p:cNvPr id="4" name="Picture 3" descr="A screenshot of a computer&#10;&#10;Description automatically generated">
            <a:extLst>
              <a:ext uri="{FF2B5EF4-FFF2-40B4-BE49-F238E27FC236}">
                <a16:creationId xmlns:a16="http://schemas.microsoft.com/office/drawing/2014/main" id="{9A439808-78EE-1A52-6CD7-C6C60B1BDBDA}"/>
              </a:ext>
            </a:extLst>
          </p:cNvPr>
          <p:cNvPicPr>
            <a:picLocks noChangeAspect="1"/>
          </p:cNvPicPr>
          <p:nvPr/>
        </p:nvPicPr>
        <p:blipFill rotWithShape="1">
          <a:blip r:embed="rId3"/>
          <a:srcRect t="4010" b="46907"/>
          <a:stretch/>
        </p:blipFill>
        <p:spPr>
          <a:xfrm>
            <a:off x="366445" y="1565565"/>
            <a:ext cx="5535590" cy="2327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screenshot of a computer&#10;&#10;Description automatically generated">
            <a:extLst>
              <a:ext uri="{FF2B5EF4-FFF2-40B4-BE49-F238E27FC236}">
                <a16:creationId xmlns:a16="http://schemas.microsoft.com/office/drawing/2014/main" id="{EA3BE0EA-1DF2-CC82-64FB-C5AB8E0AC1EF}"/>
              </a:ext>
            </a:extLst>
          </p:cNvPr>
          <p:cNvPicPr>
            <a:picLocks noChangeAspect="1"/>
          </p:cNvPicPr>
          <p:nvPr/>
        </p:nvPicPr>
        <p:blipFill rotWithShape="1">
          <a:blip r:embed="rId3"/>
          <a:srcRect t="49701" b="1215"/>
          <a:stretch/>
        </p:blipFill>
        <p:spPr>
          <a:xfrm>
            <a:off x="6151419" y="1565565"/>
            <a:ext cx="5535590" cy="2327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A green line with blue text&#10;&#10;Description automatically generated">
            <a:extLst>
              <a:ext uri="{FF2B5EF4-FFF2-40B4-BE49-F238E27FC236}">
                <a16:creationId xmlns:a16="http://schemas.microsoft.com/office/drawing/2014/main" id="{68359169-6C75-F6D8-D2E9-5740292BDE38}"/>
              </a:ext>
            </a:extLst>
          </p:cNvPr>
          <p:cNvPicPr>
            <a:picLocks noChangeAspect="1"/>
          </p:cNvPicPr>
          <p:nvPr/>
        </p:nvPicPr>
        <p:blipFill>
          <a:blip r:embed="rId4"/>
          <a:stretch>
            <a:fillRect/>
          </a:stretch>
        </p:blipFill>
        <p:spPr>
          <a:xfrm>
            <a:off x="246817" y="5724724"/>
            <a:ext cx="2286000" cy="1066800"/>
          </a:xfrm>
          <a:prstGeom prst="rect">
            <a:avLst/>
          </a:prstGeom>
        </p:spPr>
      </p:pic>
    </p:spTree>
    <p:extLst>
      <p:ext uri="{BB962C8B-B14F-4D97-AF65-F5344CB8AC3E}">
        <p14:creationId xmlns:p14="http://schemas.microsoft.com/office/powerpoint/2010/main" val="187370697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9A439808-78EE-1A52-6CD7-C6C60B1BDBDA}"/>
              </a:ext>
            </a:extLst>
          </p:cNvPr>
          <p:cNvPicPr>
            <a:picLocks noChangeAspect="1"/>
          </p:cNvPicPr>
          <p:nvPr/>
        </p:nvPicPr>
        <p:blipFill rotWithShape="1">
          <a:blip r:embed="rId3"/>
          <a:srcRect t="4010" b="46907"/>
          <a:stretch/>
        </p:blipFill>
        <p:spPr>
          <a:xfrm>
            <a:off x="611373" y="1395675"/>
            <a:ext cx="10295674" cy="4329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screenshot of a computer&#10;&#10;Description automatically generated">
            <a:extLst>
              <a:ext uri="{FF2B5EF4-FFF2-40B4-BE49-F238E27FC236}">
                <a16:creationId xmlns:a16="http://schemas.microsoft.com/office/drawing/2014/main" id="{EA3BE0EA-1DF2-CC82-64FB-C5AB8E0AC1EF}"/>
              </a:ext>
            </a:extLst>
          </p:cNvPr>
          <p:cNvPicPr>
            <a:picLocks noChangeAspect="1"/>
          </p:cNvPicPr>
          <p:nvPr/>
        </p:nvPicPr>
        <p:blipFill rotWithShape="1">
          <a:blip r:embed="rId3"/>
          <a:srcRect t="49701" b="1215"/>
          <a:stretch/>
        </p:blipFill>
        <p:spPr>
          <a:xfrm>
            <a:off x="12568547" y="1565565"/>
            <a:ext cx="5535590" cy="2327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A green line with blue text&#10;&#10;Description automatically generated">
            <a:extLst>
              <a:ext uri="{FF2B5EF4-FFF2-40B4-BE49-F238E27FC236}">
                <a16:creationId xmlns:a16="http://schemas.microsoft.com/office/drawing/2014/main" id="{68359169-6C75-F6D8-D2E9-5740292BDE38}"/>
              </a:ext>
            </a:extLst>
          </p:cNvPr>
          <p:cNvPicPr>
            <a:picLocks noChangeAspect="1"/>
          </p:cNvPicPr>
          <p:nvPr/>
        </p:nvPicPr>
        <p:blipFill>
          <a:blip r:embed="rId4"/>
          <a:stretch>
            <a:fillRect/>
          </a:stretch>
        </p:blipFill>
        <p:spPr>
          <a:xfrm>
            <a:off x="246817" y="5724724"/>
            <a:ext cx="2286000" cy="1066800"/>
          </a:xfrm>
          <a:prstGeom prst="rect">
            <a:avLst/>
          </a:prstGeom>
        </p:spPr>
      </p:pic>
      <p:sp>
        <p:nvSpPr>
          <p:cNvPr id="7" name="Title 6">
            <a:extLst>
              <a:ext uri="{FF2B5EF4-FFF2-40B4-BE49-F238E27FC236}">
                <a16:creationId xmlns:a16="http://schemas.microsoft.com/office/drawing/2014/main" id="{A3FE5417-6D19-E948-C079-0877F2D405E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003727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EA3BE0EA-1DF2-CC82-64FB-C5AB8E0AC1EF}"/>
              </a:ext>
            </a:extLst>
          </p:cNvPr>
          <p:cNvPicPr>
            <a:picLocks noChangeAspect="1"/>
          </p:cNvPicPr>
          <p:nvPr/>
        </p:nvPicPr>
        <p:blipFill rotWithShape="1">
          <a:blip r:embed="rId2"/>
          <a:srcRect t="49701" b="1215"/>
          <a:stretch/>
        </p:blipFill>
        <p:spPr>
          <a:xfrm>
            <a:off x="391041" y="1030221"/>
            <a:ext cx="11409918" cy="4797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33D9CAF1-9791-32EF-1312-B16A54BF9EF8}"/>
              </a:ext>
            </a:extLst>
          </p:cNvPr>
          <p:cNvSpPr/>
          <p:nvPr/>
        </p:nvSpPr>
        <p:spPr>
          <a:xfrm>
            <a:off x="10130786" y="2581929"/>
            <a:ext cx="166255" cy="2923309"/>
          </a:xfrm>
          <a:prstGeom prst="rect">
            <a:avLst/>
          </a:prstGeom>
          <a:solidFill>
            <a:srgbClr val="FFFF00">
              <a:alpha val="4268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pic>
        <p:nvPicPr>
          <p:cNvPr id="2" name="Picture 1" descr="A green line with blue text&#10;&#10;Description automatically generated">
            <a:extLst>
              <a:ext uri="{FF2B5EF4-FFF2-40B4-BE49-F238E27FC236}">
                <a16:creationId xmlns:a16="http://schemas.microsoft.com/office/drawing/2014/main" id="{3833DB13-76A0-F628-5886-95FB9CD48A2E}"/>
              </a:ext>
            </a:extLst>
          </p:cNvPr>
          <p:cNvPicPr>
            <a:picLocks noChangeAspect="1"/>
          </p:cNvPicPr>
          <p:nvPr/>
        </p:nvPicPr>
        <p:blipFill>
          <a:blip r:embed="rId3"/>
          <a:stretch>
            <a:fillRect/>
          </a:stretch>
        </p:blipFill>
        <p:spPr>
          <a:xfrm>
            <a:off x="246817" y="5724724"/>
            <a:ext cx="2286000" cy="1066800"/>
          </a:xfrm>
          <a:prstGeom prst="rect">
            <a:avLst/>
          </a:prstGeom>
        </p:spPr>
      </p:pic>
    </p:spTree>
    <p:extLst>
      <p:ext uri="{BB962C8B-B14F-4D97-AF65-F5344CB8AC3E}">
        <p14:creationId xmlns:p14="http://schemas.microsoft.com/office/powerpoint/2010/main" val="38097933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71FF-2979-4E54-086D-2D88794ADD0A}"/>
              </a:ext>
            </a:extLst>
          </p:cNvPr>
          <p:cNvSpPr>
            <a:spLocks noGrp="1"/>
          </p:cNvSpPr>
          <p:nvPr>
            <p:ph type="title"/>
          </p:nvPr>
        </p:nvSpPr>
        <p:spPr/>
        <p:txBody>
          <a:bodyPr/>
          <a:lstStyle/>
          <a:p>
            <a:r>
              <a:rPr lang="en-US" dirty="0"/>
              <a:t>Copy and Paste!</a:t>
            </a:r>
          </a:p>
        </p:txBody>
      </p:sp>
      <p:pic>
        <p:nvPicPr>
          <p:cNvPr id="5" name="Content Placeholder 4" descr="A screenshot of a computer screen&#10;&#10;Description automatically generated">
            <a:extLst>
              <a:ext uri="{FF2B5EF4-FFF2-40B4-BE49-F238E27FC236}">
                <a16:creationId xmlns:a16="http://schemas.microsoft.com/office/drawing/2014/main" id="{4B3E02FB-CC2F-0390-80AF-6B17AB6C0D3F}"/>
              </a:ext>
            </a:extLst>
          </p:cNvPr>
          <p:cNvPicPr>
            <a:picLocks noGrp="1" noChangeAspect="1"/>
          </p:cNvPicPr>
          <p:nvPr>
            <p:ph idx="1"/>
          </p:nvPr>
        </p:nvPicPr>
        <p:blipFill>
          <a:blip r:embed="rId3"/>
          <a:stretch>
            <a:fillRect/>
          </a:stretch>
        </p:blipFill>
        <p:spPr>
          <a:xfrm>
            <a:off x="636814" y="677748"/>
            <a:ext cx="10490847" cy="5901101"/>
          </a:xfrm>
        </p:spPr>
      </p:pic>
    </p:spTree>
    <p:extLst>
      <p:ext uri="{BB962C8B-B14F-4D97-AF65-F5344CB8AC3E}">
        <p14:creationId xmlns:p14="http://schemas.microsoft.com/office/powerpoint/2010/main" val="3249771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mputer monitor with a white screen&#10;&#10;Description automatically generated">
            <a:extLst>
              <a:ext uri="{FF2B5EF4-FFF2-40B4-BE49-F238E27FC236}">
                <a16:creationId xmlns:a16="http://schemas.microsoft.com/office/drawing/2014/main" id="{68511B27-8878-5872-16EC-46793E0F34A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75" b="94332" l="1667" r="98222">
                        <a14:foregroundMark x1="1667" y1="78003" x2="1667" y2="78003"/>
                        <a14:foregroundMark x1="2889" y1="69906" x2="2889" y2="69906"/>
                        <a14:foregroundMark x1="1889" y1="59379" x2="1889" y2="59379"/>
                        <a14:foregroundMark x1="1889" y1="59379" x2="1889" y2="68691"/>
                        <a14:foregroundMark x1="3333" y1="69501" x2="12778" y2="71525"/>
                        <a14:foregroundMark x1="12778" y1="71525" x2="26111" y2="69771"/>
                        <a14:foregroundMark x1="26111" y1="69771" x2="32889" y2="69906"/>
                        <a14:foregroundMark x1="32889" y1="69906" x2="46111" y2="68961"/>
                        <a14:foregroundMark x1="46111" y1="68961" x2="85889" y2="70850"/>
                        <a14:foregroundMark x1="85889" y1="70850" x2="91778" y2="69636"/>
                        <a14:foregroundMark x1="91778" y1="69636" x2="96333" y2="74899"/>
                        <a14:foregroundMark x1="96333" y1="74899" x2="96333" y2="76113"/>
                        <a14:foregroundMark x1="3444" y1="2969" x2="14111" y2="3644"/>
                        <a14:foregroundMark x1="14111" y1="3644" x2="53556" y2="675"/>
                        <a14:foregroundMark x1="53556" y1="675" x2="80556" y2="1484"/>
                        <a14:foregroundMark x1="90778" y1="3374" x2="78778" y2="3239"/>
                        <a14:foregroundMark x1="78778" y1="3239" x2="78222" y2="2969"/>
                        <a14:foregroundMark x1="82111" y1="1889" x2="82111" y2="1889"/>
                        <a14:foregroundMark x1="97000" y1="2699" x2="98222" y2="67476"/>
                        <a14:foregroundMark x1="98222" y1="67476" x2="94000" y2="71255"/>
                        <a14:foregroundMark x1="1889" y1="2834" x2="2667" y2="63833"/>
                        <a14:foregroundMark x1="6444" y1="75034" x2="13889" y2="75169"/>
                        <a14:foregroundMark x1="13889" y1="75169" x2="45444" y2="72335"/>
                        <a14:foregroundMark x1="45444" y1="72335" x2="56444" y2="73144"/>
                        <a14:foregroundMark x1="56444" y1="73144" x2="69222" y2="72874"/>
                        <a14:foregroundMark x1="69222" y1="72874" x2="89222" y2="74494"/>
                        <a14:foregroundMark x1="89222" y1="74494" x2="93556" y2="74224"/>
                        <a14:foregroundMark x1="97000" y1="78273" x2="74009" y2="83666"/>
                        <a14:foregroundMark x1="60234" y1="83305" x2="47111" y2="82051"/>
                        <a14:foregroundMark x1="47111" y1="82051" x2="43778" y2="79352"/>
                        <a14:foregroundMark x1="61778" y1="95412" x2="53444" y2="94332"/>
                        <a14:foregroundMark x1="53444" y1="94332" x2="48222" y2="88664"/>
                        <a14:foregroundMark x1="48222" y1="88664" x2="43667" y2="87314"/>
                        <a14:foregroundMark x1="98222" y1="73819" x2="98222" y2="73819"/>
                        <a14:foregroundMark x1="40222" y1="91903" x2="40222" y2="91903"/>
                        <a14:foregroundMark x1="40778" y1="89879" x2="40778" y2="89879"/>
                        <a14:backgroundMark x1="66000" y1="84615" x2="66000" y2="84615"/>
                        <a14:backgroundMark x1="67667" y1="84615" x2="67667" y2="84615"/>
                        <a14:backgroundMark x1="70556" y1="85020" x2="70556" y2="85020"/>
                        <a14:backgroundMark x1="72667" y1="84480" x2="65222" y2="85155"/>
                        <a14:backgroundMark x1="73111" y1="84480" x2="61000" y2="84750"/>
                        <a14:backgroundMark x1="61000" y1="84750" x2="61000" y2="84750"/>
                        <a14:backgroundMark x1="74444" y1="84480" x2="71000" y2="84615"/>
                        <a14:backgroundMark x1="7889" y1="56950" x2="7889" y2="56950"/>
                        <a14:backgroundMark x1="99222" y1="810" x2="99222" y2="810"/>
                      </a14:backgroundRemoval>
                    </a14:imgEffect>
                  </a14:imgLayer>
                </a14:imgProps>
              </a:ext>
            </a:extLst>
          </a:blip>
          <a:stretch>
            <a:fillRect/>
          </a:stretch>
        </p:blipFill>
        <p:spPr>
          <a:xfrm>
            <a:off x="6095999" y="1243593"/>
            <a:ext cx="5849183" cy="4832239"/>
          </a:xfrm>
          <a:prstGeom prst="rect">
            <a:avLst/>
          </a:prstGeom>
        </p:spPr>
      </p:pic>
      <p:sp>
        <p:nvSpPr>
          <p:cNvPr id="8" name="Content Placeholder 1">
            <a:extLst>
              <a:ext uri="{FF2B5EF4-FFF2-40B4-BE49-F238E27FC236}">
                <a16:creationId xmlns:a16="http://schemas.microsoft.com/office/drawing/2014/main" id="{9DFDB8DF-1286-2D3B-426E-ACFB7835FD00}"/>
              </a:ext>
            </a:extLst>
          </p:cNvPr>
          <p:cNvSpPr txBox="1">
            <a:spLocks/>
          </p:cNvSpPr>
          <p:nvPr/>
        </p:nvSpPr>
        <p:spPr>
          <a:xfrm>
            <a:off x="571545" y="1542719"/>
            <a:ext cx="535776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454"/>
                </a:solidFill>
                <a:effectLst/>
                <a:uLnTx/>
                <a:uFillTx/>
                <a:latin typeface="Tw Cen MT" panose="020B0602020104020603"/>
                <a:ea typeface="+mn-ea"/>
                <a:cs typeface="+mn-cs"/>
              </a:rPr>
              <a:t>Change data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454"/>
                </a:solidFill>
                <a:effectLst/>
                <a:uLnTx/>
                <a:uFillTx/>
                <a:latin typeface="Tw Cen MT" panose="020B0602020104020603"/>
                <a:ea typeface="+mn-ea"/>
                <a:cs typeface="+mn-cs"/>
              </a:rPr>
              <a:t>Save data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454"/>
                </a:solidFill>
                <a:effectLst/>
                <a:uLnTx/>
                <a:uFillTx/>
                <a:latin typeface="Tw Cen MT" panose="020B0602020104020603"/>
                <a:ea typeface="+mn-ea"/>
                <a:cs typeface="+mn-cs"/>
              </a:rPr>
              <a:t>Make new groups in Message</a:t>
            </a:r>
          </a:p>
        </p:txBody>
      </p:sp>
      <p:sp>
        <p:nvSpPr>
          <p:cNvPr id="9" name="Title 2">
            <a:extLst>
              <a:ext uri="{FF2B5EF4-FFF2-40B4-BE49-F238E27FC236}">
                <a16:creationId xmlns:a16="http://schemas.microsoft.com/office/drawing/2014/main" id="{35598A7F-AB74-D323-40F4-2CECDA0C9966}"/>
              </a:ext>
            </a:extLst>
          </p:cNvPr>
          <p:cNvSpPr>
            <a:spLocks noGrp="1"/>
          </p:cNvSpPr>
          <p:nvPr>
            <p:ph type="title"/>
          </p:nvPr>
        </p:nvSpPr>
        <p:spPr>
          <a:xfrm>
            <a:off x="453981" y="599773"/>
            <a:ext cx="6579325" cy="699920"/>
          </a:xfrm>
        </p:spPr>
        <p:txBody>
          <a:bodyPr/>
          <a:lstStyle/>
          <a:p>
            <a:r>
              <a:rPr lang="en-US" dirty="0"/>
              <a:t>Bulk Messages Do Not…</a:t>
            </a:r>
          </a:p>
        </p:txBody>
      </p:sp>
      <p:pic>
        <p:nvPicPr>
          <p:cNvPr id="4" name="Picture 3" descr="A green line with blue text&#10;&#10;Description automatically generated">
            <a:extLst>
              <a:ext uri="{FF2B5EF4-FFF2-40B4-BE49-F238E27FC236}">
                <a16:creationId xmlns:a16="http://schemas.microsoft.com/office/drawing/2014/main" id="{C421AFF4-4F51-914F-6C53-789F508BD412}"/>
              </a:ext>
            </a:extLst>
          </p:cNvPr>
          <p:cNvPicPr>
            <a:picLocks noChangeAspect="1"/>
          </p:cNvPicPr>
          <p:nvPr/>
        </p:nvPicPr>
        <p:blipFill>
          <a:blip r:embed="rId5"/>
          <a:stretch>
            <a:fillRect/>
          </a:stretch>
        </p:blipFill>
        <p:spPr>
          <a:xfrm>
            <a:off x="246817" y="5724724"/>
            <a:ext cx="2286000" cy="1066800"/>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2C99D2F5-03CB-B888-09F1-FEBC7714B98D}"/>
              </a:ext>
            </a:extLst>
          </p:cNvPr>
          <p:cNvPicPr>
            <a:picLocks noChangeAspect="1"/>
          </p:cNvPicPr>
          <p:nvPr/>
        </p:nvPicPr>
        <p:blipFill rotWithShape="1">
          <a:blip r:embed="rId6"/>
          <a:srcRect l="2309" r="-3613"/>
          <a:stretch/>
        </p:blipFill>
        <p:spPr>
          <a:xfrm>
            <a:off x="6254041" y="1431882"/>
            <a:ext cx="5701326" cy="3093953"/>
          </a:xfrm>
          <a:prstGeom prst="rect">
            <a:avLst/>
          </a:prstGeom>
        </p:spPr>
      </p:pic>
    </p:spTree>
    <p:extLst>
      <p:ext uri="{BB962C8B-B14F-4D97-AF65-F5344CB8AC3E}">
        <p14:creationId xmlns:p14="http://schemas.microsoft.com/office/powerpoint/2010/main" val="3014311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iterate type="wd">
                                    <p:tmPct val="10000"/>
                                  </p:iterate>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iterate type="wd">
                                    <p:tmPct val="10000"/>
                                  </p:iterate>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ACF6-4A91-8A1B-AF75-D99C481EB382}"/>
              </a:ext>
            </a:extLst>
          </p:cNvPr>
          <p:cNvSpPr>
            <a:spLocks noGrp="1"/>
          </p:cNvSpPr>
          <p:nvPr>
            <p:ph type="title"/>
          </p:nvPr>
        </p:nvSpPr>
        <p:spPr/>
        <p:txBody>
          <a:bodyPr/>
          <a:lstStyle/>
          <a:p>
            <a:r>
              <a:rPr lang="en-US" dirty="0"/>
              <a:t>Program Messages</a:t>
            </a:r>
          </a:p>
        </p:txBody>
      </p:sp>
      <p:sp>
        <p:nvSpPr>
          <p:cNvPr id="4" name="Content Placeholder 2">
            <a:extLst>
              <a:ext uri="{FF2B5EF4-FFF2-40B4-BE49-F238E27FC236}">
                <a16:creationId xmlns:a16="http://schemas.microsoft.com/office/drawing/2014/main" id="{5A707F5F-F1CB-2E9F-3B33-ABA274F6A8C8}"/>
              </a:ext>
            </a:extLst>
          </p:cNvPr>
          <p:cNvSpPr txBox="1">
            <a:spLocks/>
          </p:cNvSpPr>
          <p:nvPr/>
        </p:nvSpPr>
        <p:spPr>
          <a:xfrm>
            <a:off x="493776" y="1793409"/>
            <a:ext cx="6527832" cy="47977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3200" dirty="0"/>
              <a:t>Schedule and send targeted texts</a:t>
            </a:r>
          </a:p>
          <a:p>
            <a:pPr>
              <a:buFontTx/>
              <a:buChar char="-"/>
            </a:pPr>
            <a:r>
              <a:rPr lang="en-US" sz="3200" dirty="0"/>
              <a:t>Use data you have in Message</a:t>
            </a:r>
          </a:p>
          <a:p>
            <a:pPr>
              <a:buFontTx/>
              <a:buChar char="-"/>
            </a:pPr>
            <a:r>
              <a:rPr lang="en-US" sz="3200" dirty="0"/>
              <a:t>Automate messages based on triggers</a:t>
            </a:r>
          </a:p>
          <a:p>
            <a:pPr>
              <a:buFontTx/>
              <a:buChar char="-"/>
            </a:pPr>
            <a:r>
              <a:rPr lang="en-US" sz="3200" dirty="0"/>
              <a:t>Save time! </a:t>
            </a:r>
            <a:r>
              <a:rPr lang="en-US" sz="3200" dirty="0">
                <a:sym typeface="Wingdings" pitchFamily="2" charset="2"/>
              </a:rPr>
              <a:t> </a:t>
            </a:r>
            <a:r>
              <a:rPr lang="en-US" sz="3200" dirty="0"/>
              <a:t>”Set it and forget it!”</a:t>
            </a:r>
          </a:p>
        </p:txBody>
      </p:sp>
      <p:pic>
        <p:nvPicPr>
          <p:cNvPr id="5" name="Picture 4" descr="A picture containing text, screenshot, font, design&#10;&#10;Description automatically generated">
            <a:extLst>
              <a:ext uri="{FF2B5EF4-FFF2-40B4-BE49-F238E27FC236}">
                <a16:creationId xmlns:a16="http://schemas.microsoft.com/office/drawing/2014/main" id="{CEC7CD5E-3122-B449-C2D3-7D4DEB5F65D5}"/>
              </a:ext>
            </a:extLst>
          </p:cNvPr>
          <p:cNvPicPr>
            <a:picLocks noChangeAspect="1"/>
          </p:cNvPicPr>
          <p:nvPr/>
        </p:nvPicPr>
        <p:blipFill rotWithShape="1">
          <a:blip r:embed="rId3"/>
          <a:srcRect t="18983"/>
          <a:stretch/>
        </p:blipFill>
        <p:spPr>
          <a:xfrm>
            <a:off x="6894576" y="2743200"/>
            <a:ext cx="5078938" cy="4114800"/>
          </a:xfrm>
          <a:prstGeom prst="rect">
            <a:avLst/>
          </a:prstGeom>
        </p:spPr>
      </p:pic>
    </p:spTree>
    <p:extLst>
      <p:ext uri="{BB962C8B-B14F-4D97-AF65-F5344CB8AC3E}">
        <p14:creationId xmlns:p14="http://schemas.microsoft.com/office/powerpoint/2010/main" val="109900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6D7B-96B4-73A0-3AEC-999D420D1F2B}"/>
              </a:ext>
            </a:extLst>
          </p:cNvPr>
          <p:cNvSpPr>
            <a:spLocks noGrp="1"/>
          </p:cNvSpPr>
          <p:nvPr>
            <p:ph type="title"/>
          </p:nvPr>
        </p:nvSpPr>
        <p:spPr>
          <a:xfrm>
            <a:off x="609600" y="849087"/>
            <a:ext cx="11582400" cy="830780"/>
          </a:xfrm>
        </p:spPr>
        <p:txBody>
          <a:bodyPr>
            <a:noAutofit/>
          </a:bodyPr>
          <a:lstStyle/>
          <a:p>
            <a:r>
              <a:rPr lang="en-US" sz="4000" b="1">
                <a:solidFill>
                  <a:schemeClr val="accent2"/>
                </a:solidFill>
                <a:latin typeface="+mn-lt"/>
                <a:cs typeface="Arial"/>
              </a:rPr>
              <a:t>Automated Response</a:t>
            </a:r>
          </a:p>
        </p:txBody>
      </p:sp>
      <p:sp>
        <p:nvSpPr>
          <p:cNvPr id="3" name="Content Placeholder 2">
            <a:extLst>
              <a:ext uri="{FF2B5EF4-FFF2-40B4-BE49-F238E27FC236}">
                <a16:creationId xmlns:a16="http://schemas.microsoft.com/office/drawing/2014/main" id="{078D4CE8-690F-09A9-864B-D81B258629F8}"/>
              </a:ext>
            </a:extLst>
          </p:cNvPr>
          <p:cNvSpPr>
            <a:spLocks noGrp="1"/>
          </p:cNvSpPr>
          <p:nvPr>
            <p:ph idx="1"/>
          </p:nvPr>
        </p:nvSpPr>
        <p:spPr>
          <a:xfrm>
            <a:off x="609600" y="1776595"/>
            <a:ext cx="10972800" cy="3629703"/>
          </a:xfrm>
        </p:spPr>
        <p:txBody>
          <a:bodyPr/>
          <a:lstStyle/>
          <a:p>
            <a:pPr>
              <a:buFontTx/>
              <a:buChar char="-"/>
            </a:pPr>
            <a:r>
              <a:rPr lang="en-US" sz="3600" dirty="0"/>
              <a:t>Creates a conversation</a:t>
            </a:r>
          </a:p>
          <a:p>
            <a:pPr>
              <a:buFontTx/>
              <a:buChar char="-"/>
            </a:pPr>
            <a:r>
              <a:rPr lang="en-US" sz="3600" dirty="0"/>
              <a:t>Collect data</a:t>
            </a:r>
          </a:p>
          <a:p>
            <a:pPr>
              <a:buFontTx/>
              <a:buChar char="-"/>
            </a:pPr>
            <a:endParaRPr lang="en-US" sz="3600" dirty="0"/>
          </a:p>
        </p:txBody>
      </p:sp>
      <p:sp>
        <p:nvSpPr>
          <p:cNvPr id="7" name="Rounded Rectangular Callout 6">
            <a:extLst>
              <a:ext uri="{FF2B5EF4-FFF2-40B4-BE49-F238E27FC236}">
                <a16:creationId xmlns:a16="http://schemas.microsoft.com/office/drawing/2014/main" id="{B00D7694-E4F3-24A5-6ECA-2EF08B7403B5}"/>
              </a:ext>
            </a:extLst>
          </p:cNvPr>
          <p:cNvSpPr/>
          <p:nvPr/>
        </p:nvSpPr>
        <p:spPr>
          <a:xfrm flipH="1">
            <a:off x="5279225" y="3218398"/>
            <a:ext cx="5679857" cy="969554"/>
          </a:xfrm>
          <a:prstGeom prst="wedgeRoundRectCallout">
            <a:avLst>
              <a:gd name="adj1" fmla="val -30148"/>
              <a:gd name="adj2" fmla="val 61648"/>
              <a:gd name="adj3" fmla="val 16667"/>
            </a:avLst>
          </a:prstGeom>
          <a:solidFill>
            <a:srgbClr val="7E21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sp>
        <p:nvSpPr>
          <p:cNvPr id="10" name="Rounded Rectangular Callout 9">
            <a:extLst>
              <a:ext uri="{FF2B5EF4-FFF2-40B4-BE49-F238E27FC236}">
                <a16:creationId xmlns:a16="http://schemas.microsoft.com/office/drawing/2014/main" id="{825F55A1-2D85-3096-1DAE-B9B988311C81}"/>
              </a:ext>
            </a:extLst>
          </p:cNvPr>
          <p:cNvSpPr/>
          <p:nvPr/>
        </p:nvSpPr>
        <p:spPr>
          <a:xfrm>
            <a:off x="1154244" y="4122984"/>
            <a:ext cx="3581246" cy="569906"/>
          </a:xfrm>
          <a:prstGeom prst="wedgeRoundRectCallout">
            <a:avLst>
              <a:gd name="adj1" fmla="val -27981"/>
              <a:gd name="adj2" fmla="val 73748"/>
              <a:gd name="adj3" fmla="val 16667"/>
            </a:avLst>
          </a:prstGeom>
          <a:solidFill>
            <a:srgbClr val="FF5C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Segoe UI"/>
              <a:ea typeface="+mn-ea"/>
              <a:cs typeface="+mn-cs"/>
            </a:endParaRPr>
          </a:p>
        </p:txBody>
      </p:sp>
      <p:sp>
        <p:nvSpPr>
          <p:cNvPr id="11" name="TextBox 10">
            <a:extLst>
              <a:ext uri="{FF2B5EF4-FFF2-40B4-BE49-F238E27FC236}">
                <a16:creationId xmlns:a16="http://schemas.microsoft.com/office/drawing/2014/main" id="{7B56B9AD-FF90-6C0F-ED6D-8A3D203BBEB2}"/>
              </a:ext>
            </a:extLst>
          </p:cNvPr>
          <p:cNvSpPr txBox="1"/>
          <p:nvPr/>
        </p:nvSpPr>
        <p:spPr>
          <a:xfrm>
            <a:off x="1140087" y="4146400"/>
            <a:ext cx="35812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Segoe UI"/>
                <a:ea typeface="+mn-ea"/>
                <a:cs typeface="+mn-cs"/>
              </a:rPr>
              <a:t>Yeah…</a:t>
            </a:r>
          </a:p>
        </p:txBody>
      </p:sp>
      <p:sp>
        <p:nvSpPr>
          <p:cNvPr id="12" name="TextBox 11">
            <a:extLst>
              <a:ext uri="{FF2B5EF4-FFF2-40B4-BE49-F238E27FC236}">
                <a16:creationId xmlns:a16="http://schemas.microsoft.com/office/drawing/2014/main" id="{263CC8E7-0961-6E90-617C-C95588CB26C8}"/>
              </a:ext>
            </a:extLst>
          </p:cNvPr>
          <p:cNvSpPr txBox="1"/>
          <p:nvPr/>
        </p:nvSpPr>
        <p:spPr>
          <a:xfrm>
            <a:off x="5239779" y="3302658"/>
            <a:ext cx="5610956"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Segoe UI"/>
                <a:ea typeface="+mn-ea"/>
                <a:cs typeface="+mn-cs"/>
              </a:rPr>
              <a:t>Hey Isobel! Are you still interested in applying to Cricket University? Reply yes or no. </a:t>
            </a:r>
          </a:p>
        </p:txBody>
      </p:sp>
      <p:sp>
        <p:nvSpPr>
          <p:cNvPr id="13" name="Rounded Rectangular Callout 12">
            <a:extLst>
              <a:ext uri="{FF2B5EF4-FFF2-40B4-BE49-F238E27FC236}">
                <a16:creationId xmlns:a16="http://schemas.microsoft.com/office/drawing/2014/main" id="{3A2008BB-F91C-33A5-F389-31F84DC9C127}"/>
              </a:ext>
            </a:extLst>
          </p:cNvPr>
          <p:cNvSpPr/>
          <p:nvPr/>
        </p:nvSpPr>
        <p:spPr>
          <a:xfrm flipH="1">
            <a:off x="5318671" y="4922846"/>
            <a:ext cx="5679857" cy="969554"/>
          </a:xfrm>
          <a:prstGeom prst="wedgeRoundRectCallout">
            <a:avLst>
              <a:gd name="adj1" fmla="val -30148"/>
              <a:gd name="adj2" fmla="val 61648"/>
              <a:gd name="adj3" fmla="val 16667"/>
            </a:avLst>
          </a:prstGeom>
          <a:solidFill>
            <a:srgbClr val="7E21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sp>
        <p:nvSpPr>
          <p:cNvPr id="14" name="TextBox 13">
            <a:extLst>
              <a:ext uri="{FF2B5EF4-FFF2-40B4-BE49-F238E27FC236}">
                <a16:creationId xmlns:a16="http://schemas.microsoft.com/office/drawing/2014/main" id="{E50412EB-E927-F131-E1FA-D0807C5037D3}"/>
              </a:ext>
            </a:extLst>
          </p:cNvPr>
          <p:cNvSpPr txBox="1"/>
          <p:nvPr/>
        </p:nvSpPr>
        <p:spPr>
          <a:xfrm>
            <a:off x="5279225" y="5007106"/>
            <a:ext cx="5610956"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Segoe UI"/>
                <a:ea typeface="+mn-ea"/>
                <a:cs typeface="+mn-cs"/>
              </a:rPr>
              <a:t>Great! Here are some resources to get started! </a:t>
            </a:r>
            <a:r>
              <a:rPr kumimoji="0" lang="en-US" sz="2000" b="0" i="0" u="none" strike="noStrike" kern="1200" cap="none" spc="0" normalizeH="0" baseline="0" noProof="0">
                <a:ln>
                  <a:noFill/>
                </a:ln>
                <a:solidFill>
                  <a:schemeClr val="bg1"/>
                </a:solidFill>
                <a:effectLst/>
                <a:uLnTx/>
                <a:uFillTx/>
                <a:latin typeface="Segoe UI"/>
                <a:ea typeface="+mn-ea"/>
                <a:cs typeface="+mn-cs"/>
                <a:hlinkClick r:id="rId3">
                  <a:extLst>
                    <a:ext uri="{A12FA001-AC4F-418D-AE19-62706E023703}">
                      <ahyp:hlinkClr xmlns:ahyp="http://schemas.microsoft.com/office/drawing/2018/hyperlinkcolor" val="tx"/>
                    </a:ext>
                  </a:extLst>
                </a:hlinkClick>
              </a:rPr>
              <a:t>www.cu.edu/apply</a:t>
            </a:r>
            <a:r>
              <a:rPr kumimoji="0" lang="en-US" sz="2000" b="0" i="0" u="none" strike="noStrike" kern="1200" cap="none" spc="0" normalizeH="0" baseline="0" noProof="0">
                <a:ln>
                  <a:noFill/>
                </a:ln>
                <a:solidFill>
                  <a:schemeClr val="bg1"/>
                </a:solidFill>
                <a:effectLst/>
                <a:uLnTx/>
                <a:uFillTx/>
                <a:latin typeface="Segoe UI"/>
                <a:ea typeface="+mn-ea"/>
                <a:cs typeface="+mn-cs"/>
              </a:rPr>
              <a:t> </a:t>
            </a:r>
          </a:p>
        </p:txBody>
      </p:sp>
    </p:spTree>
    <p:extLst>
      <p:ext uri="{BB962C8B-B14F-4D97-AF65-F5344CB8AC3E}">
        <p14:creationId xmlns:p14="http://schemas.microsoft.com/office/powerpoint/2010/main" val="143431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p:bldP spid="12" grpId="0"/>
      <p:bldP spid="13" grpId="0" animBg="1"/>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ABB3F-B26B-45DB-294C-16AE476B9D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46C71B-6DBA-7C88-706E-C81F7A368DA1}"/>
              </a:ext>
            </a:extLst>
          </p:cNvPr>
          <p:cNvSpPr>
            <a:spLocks noGrp="1"/>
          </p:cNvSpPr>
          <p:nvPr>
            <p:ph idx="1"/>
          </p:nvPr>
        </p:nvSpPr>
        <p:spPr/>
        <p:txBody>
          <a:bodyPr/>
          <a:lstStyle/>
          <a:p>
            <a:endParaRPr lang="en-US" dirty="0"/>
          </a:p>
        </p:txBody>
      </p:sp>
      <p:pic>
        <p:nvPicPr>
          <p:cNvPr id="5" name="Google Shape;198;p11">
            <a:extLst>
              <a:ext uri="{FF2B5EF4-FFF2-40B4-BE49-F238E27FC236}">
                <a16:creationId xmlns:a16="http://schemas.microsoft.com/office/drawing/2014/main" id="{51AFDB9B-9314-8775-3EFE-8103D624E475}"/>
              </a:ext>
            </a:extLst>
          </p:cNvPr>
          <p:cNvPicPr preferRelativeResize="0"/>
          <p:nvPr/>
        </p:nvPicPr>
        <p:blipFill rotWithShape="1">
          <a:blip r:embed="rId3">
            <a:alphaModFix/>
          </a:blip>
          <a:srcRect/>
          <a:stretch/>
        </p:blipFill>
        <p:spPr>
          <a:xfrm>
            <a:off x="6364760" y="3345281"/>
            <a:ext cx="4999743" cy="3284599"/>
          </a:xfrm>
          <a:prstGeom prst="rect">
            <a:avLst/>
          </a:prstGeom>
          <a:noFill/>
          <a:ln w="9525" cap="flat" cmpd="sng">
            <a:solidFill>
              <a:schemeClr val="dk1"/>
            </a:solidFill>
            <a:prstDash val="solid"/>
            <a:round/>
            <a:headEnd type="none" w="sm" len="sm"/>
            <a:tailEnd type="none" w="sm" len="sm"/>
          </a:ln>
          <a:effectLst>
            <a:outerShdw blurRad="266700" sx="102000" sy="102000" algn="ctr" rotWithShape="0">
              <a:prstClr val="black">
                <a:alpha val="40000"/>
              </a:prstClr>
            </a:outerShdw>
          </a:effectLst>
        </p:spPr>
      </p:pic>
      <p:pic>
        <p:nvPicPr>
          <p:cNvPr id="6" name="Google Shape;199;p11">
            <a:extLst>
              <a:ext uri="{FF2B5EF4-FFF2-40B4-BE49-F238E27FC236}">
                <a16:creationId xmlns:a16="http://schemas.microsoft.com/office/drawing/2014/main" id="{528456AC-1D53-1C6D-9317-AA4F31FD1D19}"/>
              </a:ext>
            </a:extLst>
          </p:cNvPr>
          <p:cNvPicPr preferRelativeResize="0"/>
          <p:nvPr/>
        </p:nvPicPr>
        <p:blipFill rotWithShape="1">
          <a:blip r:embed="rId4">
            <a:alphaModFix/>
          </a:blip>
          <a:srcRect/>
          <a:stretch/>
        </p:blipFill>
        <p:spPr>
          <a:xfrm>
            <a:off x="486656" y="3953772"/>
            <a:ext cx="5609344" cy="1395790"/>
          </a:xfrm>
          <a:prstGeom prst="rect">
            <a:avLst/>
          </a:prstGeom>
          <a:noFill/>
          <a:ln>
            <a:noFill/>
          </a:ln>
          <a:effectLst>
            <a:outerShdw blurRad="266700" sx="102000" sy="102000" algn="ctr" rotWithShape="0">
              <a:prstClr val="black">
                <a:alpha val="40000"/>
              </a:prstClr>
            </a:outerShdw>
          </a:effectLst>
        </p:spPr>
      </p:pic>
      <p:sp>
        <p:nvSpPr>
          <p:cNvPr id="7" name="Rounded Rectangular Callout 6">
            <a:extLst>
              <a:ext uri="{FF2B5EF4-FFF2-40B4-BE49-F238E27FC236}">
                <a16:creationId xmlns:a16="http://schemas.microsoft.com/office/drawing/2014/main" id="{E91C8143-868C-D2A3-7F6F-BDA3BD401814}"/>
              </a:ext>
            </a:extLst>
          </p:cNvPr>
          <p:cNvSpPr/>
          <p:nvPr/>
        </p:nvSpPr>
        <p:spPr>
          <a:xfrm flipH="1">
            <a:off x="5079761" y="313837"/>
            <a:ext cx="5679857" cy="969554"/>
          </a:xfrm>
          <a:prstGeom prst="wedgeRoundRectCallout">
            <a:avLst>
              <a:gd name="adj1" fmla="val -30148"/>
              <a:gd name="adj2" fmla="val 61648"/>
              <a:gd name="adj3" fmla="val 16667"/>
            </a:avLst>
          </a:prstGeom>
          <a:solidFill>
            <a:srgbClr val="7E21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sp>
        <p:nvSpPr>
          <p:cNvPr id="8" name="Rounded Rectangular Callout 7">
            <a:extLst>
              <a:ext uri="{FF2B5EF4-FFF2-40B4-BE49-F238E27FC236}">
                <a16:creationId xmlns:a16="http://schemas.microsoft.com/office/drawing/2014/main" id="{2749AF23-5D2D-8412-B1BE-0ED3B6ACDA43}"/>
              </a:ext>
            </a:extLst>
          </p:cNvPr>
          <p:cNvSpPr/>
          <p:nvPr/>
        </p:nvSpPr>
        <p:spPr>
          <a:xfrm>
            <a:off x="954780" y="1218423"/>
            <a:ext cx="3581246" cy="569906"/>
          </a:xfrm>
          <a:prstGeom prst="wedgeRoundRectCallout">
            <a:avLst>
              <a:gd name="adj1" fmla="val -27981"/>
              <a:gd name="adj2" fmla="val 73748"/>
              <a:gd name="adj3" fmla="val 16667"/>
            </a:avLst>
          </a:prstGeom>
          <a:solidFill>
            <a:srgbClr val="FF5C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Segoe UI"/>
              <a:ea typeface="+mn-ea"/>
              <a:cs typeface="+mn-cs"/>
            </a:endParaRPr>
          </a:p>
        </p:txBody>
      </p:sp>
      <p:sp>
        <p:nvSpPr>
          <p:cNvPr id="9" name="TextBox 8">
            <a:extLst>
              <a:ext uri="{FF2B5EF4-FFF2-40B4-BE49-F238E27FC236}">
                <a16:creationId xmlns:a16="http://schemas.microsoft.com/office/drawing/2014/main" id="{D6056C99-08A8-0A91-2E8C-E21B9FB2CA81}"/>
              </a:ext>
            </a:extLst>
          </p:cNvPr>
          <p:cNvSpPr txBox="1"/>
          <p:nvPr/>
        </p:nvSpPr>
        <p:spPr>
          <a:xfrm>
            <a:off x="940623" y="1241839"/>
            <a:ext cx="35812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Segoe UI"/>
                <a:ea typeface="+mn-ea"/>
                <a:cs typeface="+mn-cs"/>
              </a:rPr>
              <a:t>Yeah…</a:t>
            </a:r>
          </a:p>
        </p:txBody>
      </p:sp>
      <p:sp>
        <p:nvSpPr>
          <p:cNvPr id="10" name="TextBox 9">
            <a:extLst>
              <a:ext uri="{FF2B5EF4-FFF2-40B4-BE49-F238E27FC236}">
                <a16:creationId xmlns:a16="http://schemas.microsoft.com/office/drawing/2014/main" id="{CD96A63F-7D96-AD7D-2B6A-968630BED12A}"/>
              </a:ext>
            </a:extLst>
          </p:cNvPr>
          <p:cNvSpPr txBox="1"/>
          <p:nvPr/>
        </p:nvSpPr>
        <p:spPr>
          <a:xfrm>
            <a:off x="5040315" y="398097"/>
            <a:ext cx="5610956"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Segoe UI"/>
                <a:ea typeface="+mn-ea"/>
                <a:cs typeface="+mn-cs"/>
              </a:rPr>
              <a:t>Hey Isobel! Are you still interested in applying to Cricket University? Reply yes or no. </a:t>
            </a:r>
          </a:p>
        </p:txBody>
      </p:sp>
      <p:sp>
        <p:nvSpPr>
          <p:cNvPr id="11" name="Rounded Rectangular Callout 10">
            <a:extLst>
              <a:ext uri="{FF2B5EF4-FFF2-40B4-BE49-F238E27FC236}">
                <a16:creationId xmlns:a16="http://schemas.microsoft.com/office/drawing/2014/main" id="{33DEB0A5-C3A8-7EF5-0E2E-C835F5F79374}"/>
              </a:ext>
            </a:extLst>
          </p:cNvPr>
          <p:cNvSpPr/>
          <p:nvPr/>
        </p:nvSpPr>
        <p:spPr>
          <a:xfrm flipH="1">
            <a:off x="5119207" y="2018285"/>
            <a:ext cx="5679857" cy="969554"/>
          </a:xfrm>
          <a:prstGeom prst="wedgeRoundRectCallout">
            <a:avLst>
              <a:gd name="adj1" fmla="val -30148"/>
              <a:gd name="adj2" fmla="val 61648"/>
              <a:gd name="adj3" fmla="val 16667"/>
            </a:avLst>
          </a:prstGeom>
          <a:solidFill>
            <a:srgbClr val="7E21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sp>
        <p:nvSpPr>
          <p:cNvPr id="12" name="TextBox 11">
            <a:extLst>
              <a:ext uri="{FF2B5EF4-FFF2-40B4-BE49-F238E27FC236}">
                <a16:creationId xmlns:a16="http://schemas.microsoft.com/office/drawing/2014/main" id="{DE6913A7-1985-2DD2-95F6-081A61ABD462}"/>
              </a:ext>
            </a:extLst>
          </p:cNvPr>
          <p:cNvSpPr txBox="1"/>
          <p:nvPr/>
        </p:nvSpPr>
        <p:spPr>
          <a:xfrm>
            <a:off x="5079761" y="2102545"/>
            <a:ext cx="5610956"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Segoe UI"/>
                <a:ea typeface="+mn-ea"/>
                <a:cs typeface="+mn-cs"/>
              </a:rPr>
              <a:t>Great! Here are some resources to get started! </a:t>
            </a:r>
            <a:r>
              <a:rPr kumimoji="0" lang="en-US" sz="2000" b="0" i="0" u="none" strike="noStrike" kern="1200" cap="none" spc="0" normalizeH="0" baseline="0" noProof="0">
                <a:ln>
                  <a:noFill/>
                </a:ln>
                <a:solidFill>
                  <a:schemeClr val="bg1"/>
                </a:solidFill>
                <a:effectLst/>
                <a:uLnTx/>
                <a:uFillTx/>
                <a:latin typeface="Segoe UI"/>
                <a:ea typeface="+mn-ea"/>
                <a:cs typeface="+mn-cs"/>
                <a:hlinkClick r:id="rId5">
                  <a:extLst>
                    <a:ext uri="{A12FA001-AC4F-418D-AE19-62706E023703}">
                      <ahyp:hlinkClr xmlns:ahyp="http://schemas.microsoft.com/office/drawing/2018/hyperlinkcolor" val="tx"/>
                    </a:ext>
                  </a:extLst>
                </a:hlinkClick>
              </a:rPr>
              <a:t>www.cu.edu/apply</a:t>
            </a:r>
            <a:r>
              <a:rPr kumimoji="0" lang="en-US" sz="2000" b="0" i="0" u="none" strike="noStrike" kern="1200" cap="none" spc="0" normalizeH="0" baseline="0" noProof="0">
                <a:ln>
                  <a:noFill/>
                </a:ln>
                <a:solidFill>
                  <a:schemeClr val="bg1"/>
                </a:solidFill>
                <a:effectLst/>
                <a:uLnTx/>
                <a:uFillTx/>
                <a:latin typeface="Segoe UI"/>
                <a:ea typeface="+mn-ea"/>
                <a:cs typeface="+mn-cs"/>
              </a:rPr>
              <a:t> </a:t>
            </a:r>
          </a:p>
        </p:txBody>
      </p:sp>
    </p:spTree>
    <p:extLst>
      <p:ext uri="{BB962C8B-B14F-4D97-AF65-F5344CB8AC3E}">
        <p14:creationId xmlns:p14="http://schemas.microsoft.com/office/powerpoint/2010/main" val="3055924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with glasses and a pen&#10;&#10;Description automatically generated">
            <a:extLst>
              <a:ext uri="{FF2B5EF4-FFF2-40B4-BE49-F238E27FC236}">
                <a16:creationId xmlns:a16="http://schemas.microsoft.com/office/drawing/2014/main" id="{ED3E4782-59B3-8F91-DE86-0AA2A062E240}"/>
              </a:ext>
            </a:extLst>
          </p:cNvPr>
          <p:cNvPicPr>
            <a:picLocks noGrp="1" noChangeAspect="1"/>
          </p:cNvPicPr>
          <p:nvPr>
            <p:ph type="pic" sz="quarter" idx="14"/>
          </p:nvPr>
        </p:nvPicPr>
        <p:blipFill>
          <a:blip r:embed="rId3"/>
          <a:srcRect l="24817" r="24817"/>
          <a:stretch>
            <a:fillRect/>
          </a:stretch>
        </p:blipFill>
        <p:spPr>
          <a:xfrm>
            <a:off x="5922893" y="0"/>
            <a:ext cx="6269108" cy="7007742"/>
          </a:xfrm>
        </p:spPr>
      </p:pic>
      <p:sp>
        <p:nvSpPr>
          <p:cNvPr id="3" name="Operación manual 56">
            <a:extLst>
              <a:ext uri="{FF2B5EF4-FFF2-40B4-BE49-F238E27FC236}">
                <a16:creationId xmlns:a16="http://schemas.microsoft.com/office/drawing/2014/main" id="{81F2F9D6-DC8B-533C-CB53-3C1A24076CA8}"/>
              </a:ext>
            </a:extLst>
          </p:cNvPr>
          <p:cNvSpPr/>
          <p:nvPr/>
        </p:nvSpPr>
        <p:spPr>
          <a:xfrm>
            <a:off x="-137786" y="-125260"/>
            <a:ext cx="7991606" cy="716765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9831"/>
              <a:gd name="connsiteY0" fmla="*/ 0 h 10000"/>
              <a:gd name="connsiteX1" fmla="*/ 9831 w 9831"/>
              <a:gd name="connsiteY1" fmla="*/ 1030 h 10000"/>
              <a:gd name="connsiteX2" fmla="*/ 8000 w 9831"/>
              <a:gd name="connsiteY2" fmla="*/ 10000 h 10000"/>
              <a:gd name="connsiteX3" fmla="*/ 2000 w 9831"/>
              <a:gd name="connsiteY3" fmla="*/ 10000 h 10000"/>
              <a:gd name="connsiteX4" fmla="*/ 0 w 9831"/>
              <a:gd name="connsiteY4" fmla="*/ 0 h 10000"/>
              <a:gd name="connsiteX0" fmla="*/ 0 w 8751"/>
              <a:gd name="connsiteY0" fmla="*/ 226 h 8970"/>
              <a:gd name="connsiteX1" fmla="*/ 8751 w 8751"/>
              <a:gd name="connsiteY1" fmla="*/ 0 h 8970"/>
              <a:gd name="connsiteX2" fmla="*/ 6889 w 8751"/>
              <a:gd name="connsiteY2" fmla="*/ 8970 h 8970"/>
              <a:gd name="connsiteX3" fmla="*/ 785 w 8751"/>
              <a:gd name="connsiteY3" fmla="*/ 8970 h 8970"/>
              <a:gd name="connsiteX4" fmla="*/ 0 w 8751"/>
              <a:gd name="connsiteY4" fmla="*/ 226 h 8970"/>
              <a:gd name="connsiteX0" fmla="*/ 822 w 9146"/>
              <a:gd name="connsiteY0" fmla="*/ 189 h 10000"/>
              <a:gd name="connsiteX1" fmla="*/ 9146 w 9146"/>
              <a:gd name="connsiteY1" fmla="*/ 0 h 10000"/>
              <a:gd name="connsiteX2" fmla="*/ 7018 w 9146"/>
              <a:gd name="connsiteY2" fmla="*/ 10000 h 10000"/>
              <a:gd name="connsiteX3" fmla="*/ 43 w 9146"/>
              <a:gd name="connsiteY3" fmla="*/ 10000 h 10000"/>
              <a:gd name="connsiteX4" fmla="*/ 822 w 9146"/>
              <a:gd name="connsiteY4" fmla="*/ 189 h 10000"/>
              <a:gd name="connsiteX0" fmla="*/ 0 w 9101"/>
              <a:gd name="connsiteY0" fmla="*/ 189 h 10000"/>
              <a:gd name="connsiteX1" fmla="*/ 9101 w 9101"/>
              <a:gd name="connsiteY1" fmla="*/ 0 h 10000"/>
              <a:gd name="connsiteX2" fmla="*/ 6774 w 9101"/>
              <a:gd name="connsiteY2" fmla="*/ 10000 h 10000"/>
              <a:gd name="connsiteX3" fmla="*/ 451 w 9101"/>
              <a:gd name="connsiteY3" fmla="*/ 8915 h 10000"/>
              <a:gd name="connsiteX4" fmla="*/ 0 w 9101"/>
              <a:gd name="connsiteY4" fmla="*/ 189 h 10000"/>
              <a:gd name="connsiteX0" fmla="*/ 1 w 10001"/>
              <a:gd name="connsiteY0" fmla="*/ 189 h 10000"/>
              <a:gd name="connsiteX1" fmla="*/ 10001 w 10001"/>
              <a:gd name="connsiteY1" fmla="*/ 0 h 10000"/>
              <a:gd name="connsiteX2" fmla="*/ 7444 w 10001"/>
              <a:gd name="connsiteY2" fmla="*/ 10000 h 10000"/>
              <a:gd name="connsiteX3" fmla="*/ 119 w 10001"/>
              <a:gd name="connsiteY3" fmla="*/ 8821 h 10000"/>
              <a:gd name="connsiteX4" fmla="*/ 1 w 10001"/>
              <a:gd name="connsiteY4" fmla="*/ 189 h 10000"/>
              <a:gd name="connsiteX0" fmla="*/ 0 w 10000"/>
              <a:gd name="connsiteY0" fmla="*/ 189 h 10000"/>
              <a:gd name="connsiteX1" fmla="*/ 10000 w 10000"/>
              <a:gd name="connsiteY1" fmla="*/ 0 h 10000"/>
              <a:gd name="connsiteX2" fmla="*/ 7443 w 10000"/>
              <a:gd name="connsiteY2" fmla="*/ 10000 h 10000"/>
              <a:gd name="connsiteX3" fmla="*/ 118 w 10000"/>
              <a:gd name="connsiteY3" fmla="*/ 8821 h 10000"/>
              <a:gd name="connsiteX4" fmla="*/ 0 w 10000"/>
              <a:gd name="connsiteY4" fmla="*/ 189 h 10000"/>
              <a:gd name="connsiteX0" fmla="*/ 0 w 10000"/>
              <a:gd name="connsiteY0" fmla="*/ 189 h 9009"/>
              <a:gd name="connsiteX1" fmla="*/ 10000 w 10000"/>
              <a:gd name="connsiteY1" fmla="*/ 0 h 9009"/>
              <a:gd name="connsiteX2" fmla="*/ 7695 w 10000"/>
              <a:gd name="connsiteY2" fmla="*/ 9009 h 9009"/>
              <a:gd name="connsiteX3" fmla="*/ 118 w 10000"/>
              <a:gd name="connsiteY3" fmla="*/ 8821 h 9009"/>
              <a:gd name="connsiteX4" fmla="*/ 0 w 10000"/>
              <a:gd name="connsiteY4" fmla="*/ 189 h 9009"/>
              <a:gd name="connsiteX0" fmla="*/ 0 w 9953"/>
              <a:gd name="connsiteY0" fmla="*/ 210 h 10000"/>
              <a:gd name="connsiteX1" fmla="*/ 9953 w 9953"/>
              <a:gd name="connsiteY1" fmla="*/ 0 h 10000"/>
              <a:gd name="connsiteX2" fmla="*/ 7648 w 9953"/>
              <a:gd name="connsiteY2" fmla="*/ 10000 h 10000"/>
              <a:gd name="connsiteX3" fmla="*/ 71 w 9953"/>
              <a:gd name="connsiteY3" fmla="*/ 9791 h 10000"/>
              <a:gd name="connsiteX4" fmla="*/ 0 w 9953"/>
              <a:gd name="connsiteY4" fmla="*/ 210 h 10000"/>
              <a:gd name="connsiteX0" fmla="*/ 0 w 10000"/>
              <a:gd name="connsiteY0" fmla="*/ 210 h 10000"/>
              <a:gd name="connsiteX1" fmla="*/ 10000 w 10000"/>
              <a:gd name="connsiteY1" fmla="*/ 0 h 10000"/>
              <a:gd name="connsiteX2" fmla="*/ 7684 w 10000"/>
              <a:gd name="connsiteY2" fmla="*/ 10000 h 10000"/>
              <a:gd name="connsiteX3" fmla="*/ 71 w 10000"/>
              <a:gd name="connsiteY3" fmla="*/ 9791 h 10000"/>
              <a:gd name="connsiteX4" fmla="*/ 0 w 10000"/>
              <a:gd name="connsiteY4" fmla="*/ 210 h 10000"/>
              <a:gd name="connsiteX0" fmla="*/ 17 w 9985"/>
              <a:gd name="connsiteY0" fmla="*/ 14 h 10000"/>
              <a:gd name="connsiteX1" fmla="*/ 9985 w 9985"/>
              <a:gd name="connsiteY1" fmla="*/ 0 h 10000"/>
              <a:gd name="connsiteX2" fmla="*/ 7669 w 9985"/>
              <a:gd name="connsiteY2" fmla="*/ 10000 h 10000"/>
              <a:gd name="connsiteX3" fmla="*/ 56 w 9985"/>
              <a:gd name="connsiteY3" fmla="*/ 9791 h 10000"/>
              <a:gd name="connsiteX4" fmla="*/ 17 w 9985"/>
              <a:gd name="connsiteY4" fmla="*/ 14 h 10000"/>
              <a:gd name="connsiteX0" fmla="*/ 108 w 10091"/>
              <a:gd name="connsiteY0" fmla="*/ 14 h 10000"/>
              <a:gd name="connsiteX1" fmla="*/ 10091 w 10091"/>
              <a:gd name="connsiteY1" fmla="*/ 0 h 10000"/>
              <a:gd name="connsiteX2" fmla="*/ 7772 w 10091"/>
              <a:gd name="connsiteY2" fmla="*/ 10000 h 10000"/>
              <a:gd name="connsiteX3" fmla="*/ 35 w 10091"/>
              <a:gd name="connsiteY3" fmla="*/ 9809 h 10000"/>
              <a:gd name="connsiteX4" fmla="*/ 108 w 10091"/>
              <a:gd name="connsiteY4" fmla="*/ 14 h 10000"/>
              <a:gd name="connsiteX0" fmla="*/ 77 w 10060"/>
              <a:gd name="connsiteY0" fmla="*/ 14 h 10000"/>
              <a:gd name="connsiteX1" fmla="*/ 10060 w 10060"/>
              <a:gd name="connsiteY1" fmla="*/ 0 h 10000"/>
              <a:gd name="connsiteX2" fmla="*/ 7741 w 10060"/>
              <a:gd name="connsiteY2" fmla="*/ 10000 h 10000"/>
              <a:gd name="connsiteX3" fmla="*/ 4 w 10060"/>
              <a:gd name="connsiteY3" fmla="*/ 9809 h 10000"/>
              <a:gd name="connsiteX4" fmla="*/ 77 w 10060"/>
              <a:gd name="connsiteY4" fmla="*/ 1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10000">
                <a:moveTo>
                  <a:pt x="77" y="14"/>
                </a:moveTo>
                <a:lnTo>
                  <a:pt x="10060" y="0"/>
                </a:lnTo>
                <a:lnTo>
                  <a:pt x="7741" y="10000"/>
                </a:lnTo>
                <a:lnTo>
                  <a:pt x="4" y="9809"/>
                </a:lnTo>
                <a:cubicBezTo>
                  <a:pt x="-24" y="6026"/>
                  <a:pt x="122" y="3673"/>
                  <a:pt x="77" y="14"/>
                </a:cubicBezTo>
                <a:close/>
              </a:path>
            </a:pathLst>
          </a:custGeom>
          <a:solidFill>
            <a:schemeClr val="accent1"/>
          </a:solidFill>
          <a:ln w="609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00" dirty="0"/>
          </a:p>
        </p:txBody>
      </p:sp>
      <p:sp>
        <p:nvSpPr>
          <p:cNvPr id="4" name="Rectangle 35">
            <a:extLst>
              <a:ext uri="{FF2B5EF4-FFF2-40B4-BE49-F238E27FC236}">
                <a16:creationId xmlns:a16="http://schemas.microsoft.com/office/drawing/2014/main" id="{84EC34E8-6999-5DA2-CD1D-76C278C84F2E}"/>
              </a:ext>
            </a:extLst>
          </p:cNvPr>
          <p:cNvSpPr/>
          <p:nvPr/>
        </p:nvSpPr>
        <p:spPr>
          <a:xfrm>
            <a:off x="1090030" y="2528356"/>
            <a:ext cx="4400210" cy="3108543"/>
          </a:xfrm>
          <a:prstGeom prst="rect">
            <a:avLst/>
          </a:prstGeom>
        </p:spPr>
        <p:txBody>
          <a:bodyPr wrap="square">
            <a:spAutoFit/>
          </a:bodyPr>
          <a:lstStyle/>
          <a:p>
            <a:pPr marL="371475" indent="-371475">
              <a:buFont typeface="+mj-lt"/>
              <a:buAutoNum type="arabicPeriod"/>
            </a:pPr>
            <a:r>
              <a:rPr lang="en-US" sz="2800" dirty="0">
                <a:solidFill>
                  <a:schemeClr val="bg1"/>
                </a:solidFill>
                <a:latin typeface="Tw Cen MT" panose="020B0602020104020603" pitchFamily="34" charset="77"/>
                <a:ea typeface="Roboto" panose="02000000000000000000" pitchFamily="2" charset="0"/>
                <a:cs typeface="Lato" panose="020F0502020204030203" pitchFamily="34" charset="0"/>
              </a:rPr>
              <a:t>What is Message</a:t>
            </a:r>
          </a:p>
          <a:p>
            <a:pPr marL="371475" indent="-371475">
              <a:buFont typeface="+mj-lt"/>
              <a:buAutoNum type="arabicPeriod"/>
            </a:pPr>
            <a:r>
              <a:rPr lang="en-US" sz="2800" dirty="0">
                <a:solidFill>
                  <a:schemeClr val="bg1"/>
                </a:solidFill>
                <a:latin typeface="Tw Cen MT" panose="020B0602020104020603" pitchFamily="34" charset="77"/>
                <a:ea typeface="Roboto" panose="02000000000000000000" pitchFamily="2" charset="0"/>
                <a:cs typeface="Lato" panose="020F0502020204030203" pitchFamily="34" charset="0"/>
              </a:rPr>
              <a:t>Maintenance</a:t>
            </a:r>
          </a:p>
          <a:p>
            <a:pPr marL="371475" indent="-371475">
              <a:buFont typeface="+mj-lt"/>
              <a:buAutoNum type="arabicPeriod"/>
            </a:pPr>
            <a:r>
              <a:rPr lang="en-US" sz="2800" dirty="0">
                <a:solidFill>
                  <a:schemeClr val="bg1"/>
                </a:solidFill>
                <a:latin typeface="Tw Cen MT" panose="020B0602020104020603" pitchFamily="34" charset="77"/>
                <a:ea typeface="Roboto" panose="02000000000000000000" pitchFamily="2" charset="0"/>
                <a:cs typeface="Lato" panose="020F0502020204030203" pitchFamily="34" charset="0"/>
              </a:rPr>
              <a:t>Messaging 101</a:t>
            </a:r>
          </a:p>
          <a:p>
            <a:pPr marL="371475" indent="-371475">
              <a:buFont typeface="+mj-lt"/>
              <a:buAutoNum type="arabicPeriod"/>
            </a:pPr>
            <a:r>
              <a:rPr lang="en-US" sz="2800" dirty="0">
                <a:solidFill>
                  <a:schemeClr val="bg1"/>
                </a:solidFill>
                <a:latin typeface="Tw Cen MT" panose="020B0602020104020603" pitchFamily="34" charset="77"/>
                <a:ea typeface="Roboto" panose="02000000000000000000" pitchFamily="2" charset="0"/>
                <a:cs typeface="Lato" panose="020F0502020204030203" pitchFamily="34" charset="0"/>
              </a:rPr>
              <a:t>Program Management</a:t>
            </a:r>
          </a:p>
          <a:p>
            <a:pPr marL="371475" indent="-371475">
              <a:buFont typeface="+mj-lt"/>
              <a:buAutoNum type="arabicPeriod"/>
            </a:pPr>
            <a:r>
              <a:rPr lang="en-US" sz="2800" dirty="0">
                <a:solidFill>
                  <a:schemeClr val="bg1"/>
                </a:solidFill>
                <a:latin typeface="Tw Cen MT" panose="020B0602020104020603" pitchFamily="34" charset="77"/>
                <a:ea typeface="Roboto" panose="02000000000000000000" pitchFamily="2" charset="0"/>
                <a:cs typeface="Lato" panose="020F0502020204030203" pitchFamily="34" charset="0"/>
              </a:rPr>
              <a:t>Resources</a:t>
            </a:r>
          </a:p>
          <a:p>
            <a:pPr marL="371475" indent="-371475">
              <a:buFont typeface="+mj-lt"/>
              <a:buAutoNum type="arabicPeriod"/>
            </a:pPr>
            <a:r>
              <a:rPr lang="en-US" sz="2800" dirty="0">
                <a:solidFill>
                  <a:schemeClr val="bg1"/>
                </a:solidFill>
                <a:latin typeface="Tw Cen MT" panose="020B0602020104020603" pitchFamily="34" charset="77"/>
                <a:ea typeface="Roboto" panose="02000000000000000000" pitchFamily="2" charset="0"/>
                <a:cs typeface="Lato" panose="020F0502020204030203" pitchFamily="34" charset="0"/>
              </a:rPr>
              <a:t>Q&amp;A</a:t>
            </a:r>
          </a:p>
          <a:p>
            <a:pPr marL="371475" indent="-371475">
              <a:buFont typeface="+mj-lt"/>
              <a:buAutoNum type="arabicPeriod"/>
            </a:pPr>
            <a:r>
              <a:rPr lang="en-US" sz="2800" dirty="0">
                <a:solidFill>
                  <a:schemeClr val="bg1"/>
                </a:solidFill>
                <a:latin typeface="Tw Cen MT" panose="020B0602020104020603" pitchFamily="34" charset="77"/>
                <a:ea typeface="Roboto" panose="02000000000000000000" pitchFamily="2" charset="0"/>
                <a:cs typeface="Lato" panose="020F0502020204030203" pitchFamily="34" charset="0"/>
              </a:rPr>
              <a:t>Close</a:t>
            </a:r>
          </a:p>
        </p:txBody>
      </p:sp>
      <p:sp>
        <p:nvSpPr>
          <p:cNvPr id="5" name="TextBox 5">
            <a:extLst>
              <a:ext uri="{FF2B5EF4-FFF2-40B4-BE49-F238E27FC236}">
                <a16:creationId xmlns:a16="http://schemas.microsoft.com/office/drawing/2014/main" id="{BF50A23F-663D-CD36-617D-87129D1AA9F6}"/>
              </a:ext>
            </a:extLst>
          </p:cNvPr>
          <p:cNvSpPr txBox="1"/>
          <p:nvPr/>
        </p:nvSpPr>
        <p:spPr>
          <a:xfrm>
            <a:off x="1063785" y="1454950"/>
            <a:ext cx="4643275" cy="830997"/>
          </a:xfrm>
          <a:prstGeom prst="rect">
            <a:avLst/>
          </a:prstGeom>
          <a:noFill/>
          <a:ln>
            <a:noFill/>
          </a:ln>
        </p:spPr>
        <p:txBody>
          <a:bodyPr wrap="square" rtlCol="0">
            <a:spAutoFit/>
          </a:bodyPr>
          <a:lstStyle/>
          <a:p>
            <a:r>
              <a:rPr lang="en-US" sz="4800" b="1" dirty="0">
                <a:solidFill>
                  <a:schemeClr val="bg1"/>
                </a:solidFill>
                <a:latin typeface="Georgia" panose="02040502050405020303" pitchFamily="18" charset="0"/>
                <a:ea typeface="Roboto Medium" panose="02000000000000000000" pitchFamily="2" charset="0"/>
                <a:cs typeface="Poppins Medium" pitchFamily="2" charset="77"/>
              </a:rPr>
              <a:t>Agenda</a:t>
            </a:r>
          </a:p>
        </p:txBody>
      </p:sp>
      <p:pic>
        <p:nvPicPr>
          <p:cNvPr id="8" name="Picture 7" descr="A picture containing colorfulness, triangle, orange, creativity&#10;&#10;Description automatically generated">
            <a:extLst>
              <a:ext uri="{FF2B5EF4-FFF2-40B4-BE49-F238E27FC236}">
                <a16:creationId xmlns:a16="http://schemas.microsoft.com/office/drawing/2014/main" id="{69502D10-EA1A-496D-F460-780091C5E7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0024" y="5279474"/>
            <a:ext cx="3896499" cy="1739844"/>
          </a:xfrm>
          <a:prstGeom prst="rect">
            <a:avLst/>
          </a:prstGeom>
        </p:spPr>
      </p:pic>
    </p:spTree>
    <p:extLst>
      <p:ext uri="{BB962C8B-B14F-4D97-AF65-F5344CB8AC3E}">
        <p14:creationId xmlns:p14="http://schemas.microsoft.com/office/powerpoint/2010/main" val="1855424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6D7B-96B4-73A0-3AEC-999D420D1F2B}"/>
              </a:ext>
            </a:extLst>
          </p:cNvPr>
          <p:cNvSpPr>
            <a:spLocks noGrp="1"/>
          </p:cNvSpPr>
          <p:nvPr>
            <p:ph type="title"/>
          </p:nvPr>
        </p:nvSpPr>
        <p:spPr>
          <a:xfrm>
            <a:off x="664027" y="718458"/>
            <a:ext cx="11527972" cy="895056"/>
          </a:xfrm>
        </p:spPr>
        <p:txBody>
          <a:bodyPr>
            <a:noAutofit/>
          </a:bodyPr>
          <a:lstStyle/>
          <a:p>
            <a:r>
              <a:rPr lang="en-US" sz="4000" b="1">
                <a:solidFill>
                  <a:schemeClr val="accent4"/>
                </a:solidFill>
                <a:latin typeface="+mn-lt"/>
                <a:cs typeface="Arial"/>
              </a:rPr>
              <a:t>Event Triggered Messaging</a:t>
            </a:r>
          </a:p>
        </p:txBody>
      </p:sp>
      <p:sp>
        <p:nvSpPr>
          <p:cNvPr id="3" name="Content Placeholder 2">
            <a:extLst>
              <a:ext uri="{FF2B5EF4-FFF2-40B4-BE49-F238E27FC236}">
                <a16:creationId xmlns:a16="http://schemas.microsoft.com/office/drawing/2014/main" id="{078D4CE8-690F-09A9-864B-D81B258629F8}"/>
              </a:ext>
            </a:extLst>
          </p:cNvPr>
          <p:cNvSpPr>
            <a:spLocks noGrp="1"/>
          </p:cNvSpPr>
          <p:nvPr>
            <p:ph idx="1"/>
          </p:nvPr>
        </p:nvSpPr>
        <p:spPr>
          <a:xfrm>
            <a:off x="713188" y="1437741"/>
            <a:ext cx="10863943" cy="3629703"/>
          </a:xfrm>
        </p:spPr>
        <p:txBody>
          <a:bodyPr/>
          <a:lstStyle/>
          <a:p>
            <a:pPr>
              <a:buFontTx/>
              <a:buChar char="-"/>
            </a:pPr>
            <a:r>
              <a:rPr lang="en-US" sz="3200"/>
              <a:t>Automatically send a message</a:t>
            </a:r>
          </a:p>
          <a:p>
            <a:pPr>
              <a:buFontTx/>
              <a:buChar char="-"/>
            </a:pPr>
            <a:r>
              <a:rPr lang="en-US" sz="3200"/>
              <a:t>Based on change in data or event</a:t>
            </a:r>
          </a:p>
        </p:txBody>
      </p:sp>
      <p:sp>
        <p:nvSpPr>
          <p:cNvPr id="13" name="Rounded Rectangular Callout 12">
            <a:extLst>
              <a:ext uri="{FF2B5EF4-FFF2-40B4-BE49-F238E27FC236}">
                <a16:creationId xmlns:a16="http://schemas.microsoft.com/office/drawing/2014/main" id="{1AF582BE-943A-9FDF-0318-1386CC21C3ED}"/>
              </a:ext>
            </a:extLst>
          </p:cNvPr>
          <p:cNvSpPr/>
          <p:nvPr/>
        </p:nvSpPr>
        <p:spPr>
          <a:xfrm flipH="1">
            <a:off x="5279223" y="3456142"/>
            <a:ext cx="6479960" cy="1512474"/>
          </a:xfrm>
          <a:prstGeom prst="wedgeRoundRectCallout">
            <a:avLst>
              <a:gd name="adj1" fmla="val -30148"/>
              <a:gd name="adj2" fmla="val 61648"/>
              <a:gd name="adj3" fmla="val 16667"/>
            </a:avLst>
          </a:prstGeom>
          <a:solidFill>
            <a:srgbClr val="7E21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sp>
        <p:nvSpPr>
          <p:cNvPr id="14" name="Rounded Rectangular Callout 13">
            <a:extLst>
              <a:ext uri="{FF2B5EF4-FFF2-40B4-BE49-F238E27FC236}">
                <a16:creationId xmlns:a16="http://schemas.microsoft.com/office/drawing/2014/main" id="{328FB336-40F6-834A-8A93-7FF5AF1A673F}"/>
              </a:ext>
            </a:extLst>
          </p:cNvPr>
          <p:cNvSpPr/>
          <p:nvPr/>
        </p:nvSpPr>
        <p:spPr>
          <a:xfrm>
            <a:off x="1134479" y="4683663"/>
            <a:ext cx="3581246" cy="569906"/>
          </a:xfrm>
          <a:prstGeom prst="wedgeRoundRectCallout">
            <a:avLst>
              <a:gd name="adj1" fmla="val -27981"/>
              <a:gd name="adj2" fmla="val 73748"/>
              <a:gd name="adj3" fmla="val 16667"/>
            </a:avLst>
          </a:prstGeom>
          <a:solidFill>
            <a:srgbClr val="FF5C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sp>
        <p:nvSpPr>
          <p:cNvPr id="15" name="TextBox 14">
            <a:extLst>
              <a:ext uri="{FF2B5EF4-FFF2-40B4-BE49-F238E27FC236}">
                <a16:creationId xmlns:a16="http://schemas.microsoft.com/office/drawing/2014/main" id="{45269A45-CBEB-9146-44B4-FCB3083787EB}"/>
              </a:ext>
            </a:extLst>
          </p:cNvPr>
          <p:cNvSpPr txBox="1"/>
          <p:nvPr/>
        </p:nvSpPr>
        <p:spPr>
          <a:xfrm>
            <a:off x="1120322" y="4707079"/>
            <a:ext cx="35812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Segoe UI"/>
                <a:ea typeface="+mn-ea"/>
                <a:cs typeface="+mn-cs"/>
              </a:rPr>
              <a:t>Yes!</a:t>
            </a:r>
          </a:p>
        </p:txBody>
      </p:sp>
      <p:sp>
        <p:nvSpPr>
          <p:cNvPr id="16" name="TextBox 15">
            <a:extLst>
              <a:ext uri="{FF2B5EF4-FFF2-40B4-BE49-F238E27FC236}">
                <a16:creationId xmlns:a16="http://schemas.microsoft.com/office/drawing/2014/main" id="{EC6DC8FF-D7B4-79CC-D9D8-9D7E9E0A6132}"/>
              </a:ext>
            </a:extLst>
          </p:cNvPr>
          <p:cNvSpPr txBox="1"/>
          <p:nvPr/>
        </p:nvSpPr>
        <p:spPr>
          <a:xfrm>
            <a:off x="5239778" y="3540402"/>
            <a:ext cx="6479959" cy="132343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Segoe UI"/>
                <a:ea typeface="+mn-ea"/>
                <a:cs typeface="+mn-cs"/>
              </a:rPr>
              <a:t>Hey Eric! This is Steve here at Cricket University! I’m going to be messaging you through the admissions process, so save this number as CU Admissions. Are you still interested in attending CU in the summer?</a:t>
            </a:r>
          </a:p>
        </p:txBody>
      </p:sp>
      <p:sp>
        <p:nvSpPr>
          <p:cNvPr id="17" name="Rounded Rectangular Callout 16">
            <a:extLst>
              <a:ext uri="{FF2B5EF4-FFF2-40B4-BE49-F238E27FC236}">
                <a16:creationId xmlns:a16="http://schemas.microsoft.com/office/drawing/2014/main" id="{261C1F29-8915-0355-3A42-0356725352FE}"/>
              </a:ext>
            </a:extLst>
          </p:cNvPr>
          <p:cNvSpPr/>
          <p:nvPr/>
        </p:nvSpPr>
        <p:spPr>
          <a:xfrm flipH="1">
            <a:off x="5206725" y="5763543"/>
            <a:ext cx="4341696" cy="582959"/>
          </a:xfrm>
          <a:prstGeom prst="wedgeRoundRectCallout">
            <a:avLst>
              <a:gd name="adj1" fmla="val -30148"/>
              <a:gd name="adj2" fmla="val 61648"/>
              <a:gd name="adj3" fmla="val 16667"/>
            </a:avLst>
          </a:prstGeom>
          <a:solidFill>
            <a:srgbClr val="7E21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sp>
        <p:nvSpPr>
          <p:cNvPr id="18" name="TextBox 17">
            <a:extLst>
              <a:ext uri="{FF2B5EF4-FFF2-40B4-BE49-F238E27FC236}">
                <a16:creationId xmlns:a16="http://schemas.microsoft.com/office/drawing/2014/main" id="{0E9A49FA-B1B4-16D5-27D4-B22BB7805BAF}"/>
              </a:ext>
            </a:extLst>
          </p:cNvPr>
          <p:cNvSpPr txBox="1"/>
          <p:nvPr/>
        </p:nvSpPr>
        <p:spPr>
          <a:xfrm>
            <a:off x="3937465" y="5865844"/>
            <a:ext cx="5610956"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Segoe UI"/>
                <a:ea typeface="+mn-ea"/>
                <a:cs typeface="+mn-cs"/>
              </a:rPr>
              <a:t>Great! The application is due soon!</a:t>
            </a:r>
          </a:p>
        </p:txBody>
      </p:sp>
      <p:sp>
        <p:nvSpPr>
          <p:cNvPr id="21" name="Rounded Rectangle 20">
            <a:extLst>
              <a:ext uri="{FF2B5EF4-FFF2-40B4-BE49-F238E27FC236}">
                <a16:creationId xmlns:a16="http://schemas.microsoft.com/office/drawing/2014/main" id="{7935460B-C998-E0F8-3580-150C1B02BDC2}"/>
              </a:ext>
            </a:extLst>
          </p:cNvPr>
          <p:cNvSpPr/>
          <p:nvPr/>
        </p:nvSpPr>
        <p:spPr>
          <a:xfrm>
            <a:off x="677279" y="3382195"/>
            <a:ext cx="3730129" cy="819926"/>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a:ea typeface="+mn-ea"/>
                <a:cs typeface="+mn-cs"/>
              </a:rPr>
              <a:t>Eric’s number is entered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Segoe UI"/>
                <a:ea typeface="+mn-ea"/>
                <a:cs typeface="+mn-cs"/>
              </a:rPr>
              <a:t>and</a:t>
            </a:r>
            <a:r>
              <a:rPr kumimoji="0" lang="en-US" sz="1800" b="0" i="0" u="none" strike="noStrike" kern="1200" cap="none" spc="0" normalizeH="0" baseline="0" noProof="0">
                <a:ln>
                  <a:noFill/>
                </a:ln>
                <a:solidFill>
                  <a:srgbClr val="FFFFFF"/>
                </a:solidFill>
                <a:effectLst/>
                <a:uLnTx/>
                <a:uFillTx/>
                <a:latin typeface="Segoe UI"/>
                <a:ea typeface="+mn-ea"/>
                <a:cs typeface="+mn-cs"/>
              </a:rPr>
              <a:t> he hasn’t applied yet</a:t>
            </a:r>
          </a:p>
        </p:txBody>
      </p:sp>
      <p:pic>
        <p:nvPicPr>
          <p:cNvPr id="20" name="Graphic 19" descr="Clock with solid fill">
            <a:extLst>
              <a:ext uri="{FF2B5EF4-FFF2-40B4-BE49-F238E27FC236}">
                <a16:creationId xmlns:a16="http://schemas.microsoft.com/office/drawing/2014/main" id="{7A36D653-815C-3FDD-F71F-3CC739064E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279" y="3323771"/>
            <a:ext cx="914400" cy="914400"/>
          </a:xfrm>
          <a:prstGeom prst="rect">
            <a:avLst/>
          </a:prstGeom>
        </p:spPr>
      </p:pic>
    </p:spTree>
    <p:extLst>
      <p:ext uri="{BB962C8B-B14F-4D97-AF65-F5344CB8AC3E}">
        <p14:creationId xmlns:p14="http://schemas.microsoft.com/office/powerpoint/2010/main" val="1122358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1+#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animBg="1"/>
      <p:bldP spid="18" grpId="0"/>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AA7D10-C888-0241-E003-BC9D0833D55B}"/>
              </a:ext>
            </a:extLst>
          </p:cNvPr>
          <p:cNvSpPr>
            <a:spLocks noGrp="1"/>
          </p:cNvSpPr>
          <p:nvPr>
            <p:ph idx="1"/>
          </p:nvPr>
        </p:nvSpPr>
        <p:spPr/>
        <p:txBody>
          <a:bodyPr/>
          <a:lstStyle/>
          <a:p>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0EFC310C-A93D-C24E-2131-58D97FA9CD05}"/>
              </a:ext>
            </a:extLst>
          </p:cNvPr>
          <p:cNvPicPr>
            <a:picLocks noChangeAspect="1"/>
          </p:cNvPicPr>
          <p:nvPr/>
        </p:nvPicPr>
        <p:blipFill>
          <a:blip r:embed="rId3"/>
          <a:stretch>
            <a:fillRect/>
          </a:stretch>
        </p:blipFill>
        <p:spPr>
          <a:xfrm>
            <a:off x="1098272" y="3506705"/>
            <a:ext cx="9995452" cy="2310574"/>
          </a:xfrm>
          <a:prstGeom prst="rect">
            <a:avLst/>
          </a:prstGeom>
          <a:effectLst>
            <a:outerShdw blurRad="266700" sx="102000" sy="102000" algn="ctr" rotWithShape="0">
              <a:prstClr val="black">
                <a:alpha val="40000"/>
              </a:prstClr>
            </a:outerShdw>
          </a:effectLst>
        </p:spPr>
      </p:pic>
      <p:sp>
        <p:nvSpPr>
          <p:cNvPr id="13" name="Rounded Rectangular Callout 12">
            <a:extLst>
              <a:ext uri="{FF2B5EF4-FFF2-40B4-BE49-F238E27FC236}">
                <a16:creationId xmlns:a16="http://schemas.microsoft.com/office/drawing/2014/main" id="{E0CD1435-CFD0-C78F-3B0A-D436A8D3EF09}"/>
              </a:ext>
            </a:extLst>
          </p:cNvPr>
          <p:cNvSpPr/>
          <p:nvPr/>
        </p:nvSpPr>
        <p:spPr>
          <a:xfrm flipH="1">
            <a:off x="5208496" y="351300"/>
            <a:ext cx="6479960" cy="1512474"/>
          </a:xfrm>
          <a:prstGeom prst="wedgeRoundRectCallout">
            <a:avLst>
              <a:gd name="adj1" fmla="val -30148"/>
              <a:gd name="adj2" fmla="val 61648"/>
              <a:gd name="adj3" fmla="val 16667"/>
            </a:avLst>
          </a:prstGeom>
          <a:solidFill>
            <a:srgbClr val="7E21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sp>
        <p:nvSpPr>
          <p:cNvPr id="14" name="Rounded Rectangular Callout 13">
            <a:extLst>
              <a:ext uri="{FF2B5EF4-FFF2-40B4-BE49-F238E27FC236}">
                <a16:creationId xmlns:a16="http://schemas.microsoft.com/office/drawing/2014/main" id="{E9EDB3F5-2CC3-D410-D21E-0860EE1CED7A}"/>
              </a:ext>
            </a:extLst>
          </p:cNvPr>
          <p:cNvSpPr/>
          <p:nvPr/>
        </p:nvSpPr>
        <p:spPr>
          <a:xfrm>
            <a:off x="1063752" y="1578821"/>
            <a:ext cx="3581246" cy="569906"/>
          </a:xfrm>
          <a:prstGeom prst="wedgeRoundRectCallout">
            <a:avLst>
              <a:gd name="adj1" fmla="val -27981"/>
              <a:gd name="adj2" fmla="val 73748"/>
              <a:gd name="adj3" fmla="val 1666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sp>
        <p:nvSpPr>
          <p:cNvPr id="15" name="TextBox 14">
            <a:extLst>
              <a:ext uri="{FF2B5EF4-FFF2-40B4-BE49-F238E27FC236}">
                <a16:creationId xmlns:a16="http://schemas.microsoft.com/office/drawing/2014/main" id="{410E45BB-592E-5632-6656-9B502EFF6468}"/>
              </a:ext>
            </a:extLst>
          </p:cNvPr>
          <p:cNvSpPr txBox="1"/>
          <p:nvPr/>
        </p:nvSpPr>
        <p:spPr>
          <a:xfrm>
            <a:off x="1049595" y="1602237"/>
            <a:ext cx="35812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Segoe UI"/>
                <a:ea typeface="+mn-ea"/>
                <a:cs typeface="+mn-cs"/>
              </a:rPr>
              <a:t>Yes!</a:t>
            </a:r>
          </a:p>
        </p:txBody>
      </p:sp>
      <p:sp>
        <p:nvSpPr>
          <p:cNvPr id="16" name="TextBox 15">
            <a:extLst>
              <a:ext uri="{FF2B5EF4-FFF2-40B4-BE49-F238E27FC236}">
                <a16:creationId xmlns:a16="http://schemas.microsoft.com/office/drawing/2014/main" id="{737318ED-AA07-1CDF-2DEF-6F1A9E8B5C1B}"/>
              </a:ext>
            </a:extLst>
          </p:cNvPr>
          <p:cNvSpPr txBox="1"/>
          <p:nvPr/>
        </p:nvSpPr>
        <p:spPr>
          <a:xfrm>
            <a:off x="5169051" y="435560"/>
            <a:ext cx="6479959" cy="132343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Segoe UI"/>
                <a:ea typeface="+mn-ea"/>
                <a:cs typeface="+mn-cs"/>
              </a:rPr>
              <a:t>Hey Eric! This is Steve here at Cricket University! I’m going to be messaging you through the admissions process, so save this number as CU Admissions. Are you still interested in attending SVU in the summer?</a:t>
            </a:r>
          </a:p>
        </p:txBody>
      </p:sp>
      <p:sp>
        <p:nvSpPr>
          <p:cNvPr id="17" name="Rounded Rectangular Callout 16">
            <a:extLst>
              <a:ext uri="{FF2B5EF4-FFF2-40B4-BE49-F238E27FC236}">
                <a16:creationId xmlns:a16="http://schemas.microsoft.com/office/drawing/2014/main" id="{554530BC-AEDF-E203-30AB-3B08AFBAE4A5}"/>
              </a:ext>
            </a:extLst>
          </p:cNvPr>
          <p:cNvSpPr/>
          <p:nvPr/>
        </p:nvSpPr>
        <p:spPr>
          <a:xfrm flipH="1">
            <a:off x="5135998" y="2658701"/>
            <a:ext cx="4341696" cy="582959"/>
          </a:xfrm>
          <a:prstGeom prst="wedgeRoundRectCallout">
            <a:avLst>
              <a:gd name="adj1" fmla="val -30148"/>
              <a:gd name="adj2" fmla="val 61648"/>
              <a:gd name="adj3" fmla="val 16667"/>
            </a:avLst>
          </a:prstGeom>
          <a:solidFill>
            <a:srgbClr val="7E21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sp>
        <p:nvSpPr>
          <p:cNvPr id="18" name="TextBox 17">
            <a:extLst>
              <a:ext uri="{FF2B5EF4-FFF2-40B4-BE49-F238E27FC236}">
                <a16:creationId xmlns:a16="http://schemas.microsoft.com/office/drawing/2014/main" id="{C4BB806C-357C-8914-4538-78225A46A2B0}"/>
              </a:ext>
            </a:extLst>
          </p:cNvPr>
          <p:cNvSpPr txBox="1"/>
          <p:nvPr/>
        </p:nvSpPr>
        <p:spPr>
          <a:xfrm>
            <a:off x="3866738" y="2761002"/>
            <a:ext cx="5610956"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Segoe UI"/>
                <a:ea typeface="+mn-ea"/>
                <a:cs typeface="+mn-cs"/>
              </a:rPr>
              <a:t>Great! The application is due soon!</a:t>
            </a:r>
          </a:p>
        </p:txBody>
      </p:sp>
      <p:sp>
        <p:nvSpPr>
          <p:cNvPr id="19" name="Rounded Rectangle 18">
            <a:extLst>
              <a:ext uri="{FF2B5EF4-FFF2-40B4-BE49-F238E27FC236}">
                <a16:creationId xmlns:a16="http://schemas.microsoft.com/office/drawing/2014/main" id="{AE557D72-F4B8-59A8-6950-F6384CD09CDF}"/>
              </a:ext>
            </a:extLst>
          </p:cNvPr>
          <p:cNvSpPr/>
          <p:nvPr/>
        </p:nvSpPr>
        <p:spPr>
          <a:xfrm>
            <a:off x="606552" y="277353"/>
            <a:ext cx="3730129" cy="819926"/>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a:ea typeface="+mn-ea"/>
                <a:cs typeface="+mn-cs"/>
              </a:rPr>
              <a:t>Eric’s number is entered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Segoe UI"/>
                <a:ea typeface="+mn-ea"/>
                <a:cs typeface="+mn-cs"/>
              </a:rPr>
              <a:t>and</a:t>
            </a:r>
            <a:r>
              <a:rPr kumimoji="0" lang="en-US" sz="1800" b="0" i="0" u="none" strike="noStrike" kern="1200" cap="none" spc="0" normalizeH="0" baseline="0" noProof="0">
                <a:ln>
                  <a:noFill/>
                </a:ln>
                <a:solidFill>
                  <a:srgbClr val="FFFFFF"/>
                </a:solidFill>
                <a:effectLst/>
                <a:uLnTx/>
                <a:uFillTx/>
                <a:latin typeface="Segoe UI"/>
                <a:ea typeface="+mn-ea"/>
                <a:cs typeface="+mn-cs"/>
              </a:rPr>
              <a:t> he hasn’t applied yet</a:t>
            </a:r>
          </a:p>
        </p:txBody>
      </p:sp>
      <p:pic>
        <p:nvPicPr>
          <p:cNvPr id="20" name="Graphic 19" descr="Clock with solid fill">
            <a:extLst>
              <a:ext uri="{FF2B5EF4-FFF2-40B4-BE49-F238E27FC236}">
                <a16:creationId xmlns:a16="http://schemas.microsoft.com/office/drawing/2014/main" id="{1E299377-A611-4631-292A-1467AFC1F1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6552" y="218929"/>
            <a:ext cx="914400" cy="914400"/>
          </a:xfrm>
          <a:prstGeom prst="rect">
            <a:avLst/>
          </a:prstGeom>
        </p:spPr>
      </p:pic>
    </p:spTree>
    <p:extLst>
      <p:ext uri="{BB962C8B-B14F-4D97-AF65-F5344CB8AC3E}">
        <p14:creationId xmlns:p14="http://schemas.microsoft.com/office/powerpoint/2010/main" val="1338598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ECBB-3B84-225D-2FE6-1721995BA690}"/>
              </a:ext>
            </a:extLst>
          </p:cNvPr>
          <p:cNvSpPr>
            <a:spLocks noGrp="1"/>
          </p:cNvSpPr>
          <p:nvPr>
            <p:ph type="title"/>
          </p:nvPr>
        </p:nvSpPr>
        <p:spPr>
          <a:xfrm>
            <a:off x="850900" y="555625"/>
            <a:ext cx="9799430" cy="941318"/>
          </a:xfrm>
        </p:spPr>
        <p:txBody>
          <a:bodyPr>
            <a:noAutofit/>
          </a:bodyPr>
          <a:lstStyle/>
          <a:p>
            <a:r>
              <a:rPr lang="en-US" sz="4000">
                <a:latin typeface="+mn-lt"/>
                <a:cs typeface="Arial"/>
              </a:rPr>
              <a:t>Setting Up Your Program Message</a:t>
            </a:r>
          </a:p>
        </p:txBody>
      </p:sp>
      <p:sp>
        <p:nvSpPr>
          <p:cNvPr id="4" name="Content Placeholder 3">
            <a:extLst>
              <a:ext uri="{FF2B5EF4-FFF2-40B4-BE49-F238E27FC236}">
                <a16:creationId xmlns:a16="http://schemas.microsoft.com/office/drawing/2014/main" id="{2BAC36F2-E323-C36D-8140-910D3A21CBB7}"/>
              </a:ext>
            </a:extLst>
          </p:cNvPr>
          <p:cNvSpPr>
            <a:spLocks noGrp="1"/>
          </p:cNvSpPr>
          <p:nvPr>
            <p:ph sz="quarter" idx="12"/>
          </p:nvPr>
        </p:nvSpPr>
        <p:spPr>
          <a:xfrm>
            <a:off x="850899" y="1356742"/>
            <a:ext cx="9799431" cy="3578087"/>
          </a:xfrm>
        </p:spPr>
        <p:txBody>
          <a:bodyPr lIns="91440" tIns="45720" rIns="91440" bIns="45720" anchor="t"/>
          <a:lstStyle/>
          <a:p>
            <a:r>
              <a:rPr lang="en-US" sz="3200" dirty="0"/>
              <a:t>Think through your message</a:t>
            </a:r>
          </a:p>
          <a:p>
            <a:r>
              <a:rPr lang="en-US" sz="3200" dirty="0"/>
              <a:t>Fill out the template</a:t>
            </a:r>
          </a:p>
          <a:p>
            <a:r>
              <a:rPr lang="en-US" sz="3200" dirty="0"/>
              <a:t>Work with customer support</a:t>
            </a:r>
          </a:p>
          <a:p>
            <a:endParaRPr lang="en-US" sz="3200" dirty="0"/>
          </a:p>
        </p:txBody>
      </p:sp>
      <p:pic>
        <p:nvPicPr>
          <p:cNvPr id="7" name="Picture 6" descr="A picture containing text, screenshot, line, font&#10;&#10;Description automatically generated">
            <a:extLst>
              <a:ext uri="{FF2B5EF4-FFF2-40B4-BE49-F238E27FC236}">
                <a16:creationId xmlns:a16="http://schemas.microsoft.com/office/drawing/2014/main" id="{EDC554BA-A83F-28C9-5402-62D5151C6E63}"/>
              </a:ext>
            </a:extLst>
          </p:cNvPr>
          <p:cNvPicPr>
            <a:picLocks noChangeAspect="1"/>
          </p:cNvPicPr>
          <p:nvPr/>
        </p:nvPicPr>
        <p:blipFill rotWithShape="1">
          <a:blip r:embed="rId3"/>
          <a:srcRect l="2171" t="2746" r="1750" b="4719"/>
          <a:stretch/>
        </p:blipFill>
        <p:spPr>
          <a:xfrm>
            <a:off x="6096000" y="2012180"/>
            <a:ext cx="5663184" cy="3723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7" descr="Graphical user interface, table&#10;&#10;Description automatically generated">
            <a:extLst>
              <a:ext uri="{FF2B5EF4-FFF2-40B4-BE49-F238E27FC236}">
                <a16:creationId xmlns:a16="http://schemas.microsoft.com/office/drawing/2014/main" id="{7CC5717D-8D39-587D-483D-B436F6DBBB7E}"/>
              </a:ext>
            </a:extLst>
          </p:cNvPr>
          <p:cNvPicPr>
            <a:picLocks noChangeAspect="1"/>
          </p:cNvPicPr>
          <p:nvPr/>
        </p:nvPicPr>
        <p:blipFill>
          <a:blip r:embed="rId4"/>
          <a:stretch>
            <a:fillRect/>
          </a:stretch>
        </p:blipFill>
        <p:spPr>
          <a:xfrm>
            <a:off x="12295414" y="5318458"/>
            <a:ext cx="2743200" cy="352539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894765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05F51-44C4-E55D-0736-BF5C2C4A5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0AF689-C01E-A02B-4C2B-2C906EE8B007}"/>
              </a:ext>
            </a:extLst>
          </p:cNvPr>
          <p:cNvSpPr>
            <a:spLocks noGrp="1"/>
          </p:cNvSpPr>
          <p:nvPr>
            <p:ph type="ctrTitle"/>
          </p:nvPr>
        </p:nvSpPr>
        <p:spPr/>
        <p:txBody>
          <a:bodyPr/>
          <a:lstStyle/>
          <a:p>
            <a:r>
              <a:rPr lang="en-US" dirty="0"/>
              <a:t>Programs Tab</a:t>
            </a:r>
          </a:p>
        </p:txBody>
      </p:sp>
      <p:sp>
        <p:nvSpPr>
          <p:cNvPr id="3" name="Subtitle 2">
            <a:extLst>
              <a:ext uri="{FF2B5EF4-FFF2-40B4-BE49-F238E27FC236}">
                <a16:creationId xmlns:a16="http://schemas.microsoft.com/office/drawing/2014/main" id="{7061814F-52FA-6B44-85F6-1EE01623D8B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67627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6EC8-0AC5-4B9A-6A0F-93E0B45448C0}"/>
              </a:ext>
            </a:extLst>
          </p:cNvPr>
          <p:cNvSpPr>
            <a:spLocks noGrp="1"/>
          </p:cNvSpPr>
          <p:nvPr>
            <p:ph type="title"/>
          </p:nvPr>
        </p:nvSpPr>
        <p:spPr/>
        <p:txBody>
          <a:bodyPr/>
          <a:lstStyle/>
          <a:p>
            <a:r>
              <a:rPr lang="en-US" dirty="0"/>
              <a:t>Message Calendar</a:t>
            </a:r>
          </a:p>
        </p:txBody>
      </p:sp>
      <p:sp>
        <p:nvSpPr>
          <p:cNvPr id="3" name="Content Placeholder 2">
            <a:extLst>
              <a:ext uri="{FF2B5EF4-FFF2-40B4-BE49-F238E27FC236}">
                <a16:creationId xmlns:a16="http://schemas.microsoft.com/office/drawing/2014/main" id="{F828B74D-3714-7A02-5A0C-7CA87CE099DB}"/>
              </a:ext>
            </a:extLst>
          </p:cNvPr>
          <p:cNvSpPr>
            <a:spLocks noGrp="1"/>
          </p:cNvSpPr>
          <p:nvPr>
            <p:ph idx="1"/>
          </p:nvPr>
        </p:nvSpPr>
        <p:spPr>
          <a:xfrm>
            <a:off x="838200" y="1825625"/>
            <a:ext cx="4942114" cy="4351338"/>
          </a:xfrm>
        </p:spPr>
        <p:txBody>
          <a:bodyPr/>
          <a:lstStyle/>
          <a:p>
            <a:r>
              <a:rPr lang="en-US" dirty="0"/>
              <a:t>Shows messages scheduled for 2+ contacts</a:t>
            </a:r>
          </a:p>
          <a:p>
            <a:r>
              <a:rPr lang="en-US" dirty="0"/>
              <a:t>You can edit / delete messages</a:t>
            </a:r>
          </a:p>
          <a:p>
            <a:r>
              <a:rPr lang="en-US" dirty="0"/>
              <a:t>DO NOT edit Program Messages (anything you set up with customer support)</a:t>
            </a:r>
          </a:p>
        </p:txBody>
      </p:sp>
      <p:pic>
        <p:nvPicPr>
          <p:cNvPr id="5" name="Picture 4" descr="A screenshot of a calendar&#10;&#10;Description automatically generated">
            <a:extLst>
              <a:ext uri="{FF2B5EF4-FFF2-40B4-BE49-F238E27FC236}">
                <a16:creationId xmlns:a16="http://schemas.microsoft.com/office/drawing/2014/main" id="{97331319-B9ED-1205-39BE-15CA8C3F831E}"/>
              </a:ext>
            </a:extLst>
          </p:cNvPr>
          <p:cNvPicPr>
            <a:picLocks noChangeAspect="1"/>
          </p:cNvPicPr>
          <p:nvPr/>
        </p:nvPicPr>
        <p:blipFill>
          <a:blip r:embed="rId3"/>
          <a:stretch>
            <a:fillRect/>
          </a:stretch>
        </p:blipFill>
        <p:spPr>
          <a:xfrm>
            <a:off x="6096000" y="1531423"/>
            <a:ext cx="5652960" cy="37951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5251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56F3-A623-D7A5-8044-BAB092E37316}"/>
              </a:ext>
            </a:extLst>
          </p:cNvPr>
          <p:cNvSpPr>
            <a:spLocks noGrp="1"/>
          </p:cNvSpPr>
          <p:nvPr>
            <p:ph type="title"/>
          </p:nvPr>
        </p:nvSpPr>
        <p:spPr/>
        <p:txBody>
          <a:bodyPr/>
          <a:lstStyle/>
          <a:p>
            <a:r>
              <a:rPr lang="en-US" dirty="0"/>
              <a:t>Program Settings</a:t>
            </a:r>
          </a:p>
        </p:txBody>
      </p:sp>
      <p:pic>
        <p:nvPicPr>
          <p:cNvPr id="5" name="Content Placeholder 4" descr="A screenshot of a computer&#10;&#10;Description automatically generated">
            <a:extLst>
              <a:ext uri="{FF2B5EF4-FFF2-40B4-BE49-F238E27FC236}">
                <a16:creationId xmlns:a16="http://schemas.microsoft.com/office/drawing/2014/main" id="{42E81E4C-7794-341E-BB29-2FA892600DB3}"/>
              </a:ext>
            </a:extLst>
          </p:cNvPr>
          <p:cNvPicPr>
            <a:picLocks noGrp="1" noChangeAspect="1"/>
          </p:cNvPicPr>
          <p:nvPr>
            <p:ph idx="1"/>
          </p:nvPr>
        </p:nvPicPr>
        <p:blipFill>
          <a:blip r:embed="rId3"/>
          <a:stretch>
            <a:fillRect/>
          </a:stretch>
        </p:blipFill>
        <p:spPr>
          <a:xfrm>
            <a:off x="6096000" y="1690688"/>
            <a:ext cx="5069474" cy="4351338"/>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7D3AD3F1-05F7-57BA-CC4A-EE3DBCB56210}"/>
              </a:ext>
            </a:extLst>
          </p:cNvPr>
          <p:cNvSpPr txBox="1">
            <a:spLocks/>
          </p:cNvSpPr>
          <p:nvPr/>
        </p:nvSpPr>
        <p:spPr>
          <a:xfrm>
            <a:off x="838200" y="1825625"/>
            <a:ext cx="494211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Select the right program!</a:t>
            </a:r>
          </a:p>
          <a:p>
            <a:r>
              <a:rPr lang="en-US" dirty="0"/>
              <a:t>MMS access</a:t>
            </a:r>
          </a:p>
          <a:p>
            <a:r>
              <a:rPr lang="en-US" dirty="0"/>
              <a:t>Group view</a:t>
            </a:r>
          </a:p>
          <a:p>
            <a:r>
              <a:rPr lang="en-US" dirty="0"/>
              <a:t>Counselor Access</a:t>
            </a:r>
          </a:p>
        </p:txBody>
      </p:sp>
    </p:spTree>
    <p:extLst>
      <p:ext uri="{BB962C8B-B14F-4D97-AF65-F5344CB8AC3E}">
        <p14:creationId xmlns:p14="http://schemas.microsoft.com/office/powerpoint/2010/main" val="3050915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D536F-29AC-9A52-1AF1-7224E6837F4F}"/>
              </a:ext>
            </a:extLst>
          </p:cNvPr>
          <p:cNvSpPr>
            <a:spLocks noGrp="1"/>
          </p:cNvSpPr>
          <p:nvPr>
            <p:ph type="title"/>
          </p:nvPr>
        </p:nvSpPr>
        <p:spPr/>
        <p:txBody>
          <a:bodyPr/>
          <a:lstStyle/>
          <a:p>
            <a:r>
              <a:rPr lang="en-US" dirty="0"/>
              <a:t>Add a Single Contact</a:t>
            </a:r>
          </a:p>
        </p:txBody>
      </p:sp>
      <p:sp>
        <p:nvSpPr>
          <p:cNvPr id="3" name="Content Placeholder 2">
            <a:extLst>
              <a:ext uri="{FF2B5EF4-FFF2-40B4-BE49-F238E27FC236}">
                <a16:creationId xmlns:a16="http://schemas.microsoft.com/office/drawing/2014/main" id="{43370ABF-3998-8DCA-1BA5-B335DD8B6070}"/>
              </a:ext>
            </a:extLst>
          </p:cNvPr>
          <p:cNvSpPr>
            <a:spLocks noGrp="1"/>
          </p:cNvSpPr>
          <p:nvPr>
            <p:ph idx="1"/>
          </p:nvPr>
        </p:nvSpPr>
        <p:spPr/>
        <p:txBody>
          <a:bodyPr/>
          <a:lstStyle/>
          <a:p>
            <a:r>
              <a:rPr lang="en-US" dirty="0"/>
              <a:t>Required fields</a:t>
            </a:r>
          </a:p>
          <a:p>
            <a:pPr lvl="1"/>
            <a:r>
              <a:rPr lang="en-US" dirty="0"/>
              <a:t>Name</a:t>
            </a:r>
          </a:p>
          <a:p>
            <a:pPr lvl="1"/>
            <a:r>
              <a:rPr lang="en-US" dirty="0"/>
              <a:t>Phone Number</a:t>
            </a:r>
          </a:p>
          <a:p>
            <a:pPr lvl="1"/>
            <a:r>
              <a:rPr lang="en-US" dirty="0"/>
              <a:t>Group(s)</a:t>
            </a:r>
          </a:p>
        </p:txBody>
      </p:sp>
      <p:pic>
        <p:nvPicPr>
          <p:cNvPr id="5" name="Picture 4" descr="A screenshot of a computer&#10;&#10;Description automatically generated">
            <a:extLst>
              <a:ext uri="{FF2B5EF4-FFF2-40B4-BE49-F238E27FC236}">
                <a16:creationId xmlns:a16="http://schemas.microsoft.com/office/drawing/2014/main" id="{1B88F1EE-00E6-9ED3-2F91-9F6586A4C3FF}"/>
              </a:ext>
            </a:extLst>
          </p:cNvPr>
          <p:cNvPicPr>
            <a:picLocks noChangeAspect="1"/>
          </p:cNvPicPr>
          <p:nvPr/>
        </p:nvPicPr>
        <p:blipFill>
          <a:blip r:embed="rId3"/>
          <a:stretch>
            <a:fillRect/>
          </a:stretch>
        </p:blipFill>
        <p:spPr>
          <a:xfrm>
            <a:off x="3873618" y="1813962"/>
            <a:ext cx="7772400" cy="43746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409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DEEC0-DB33-8A10-4DC2-4E947DE285BB}"/>
              </a:ext>
            </a:extLst>
          </p:cNvPr>
          <p:cNvSpPr>
            <a:spLocks noGrp="1"/>
          </p:cNvSpPr>
          <p:nvPr>
            <p:ph type="title"/>
          </p:nvPr>
        </p:nvSpPr>
        <p:spPr/>
        <p:txBody>
          <a:bodyPr/>
          <a:lstStyle/>
          <a:p>
            <a:r>
              <a:rPr lang="en-US" dirty="0"/>
              <a:t>Other Program Tabs</a:t>
            </a:r>
          </a:p>
        </p:txBody>
      </p:sp>
      <p:pic>
        <p:nvPicPr>
          <p:cNvPr id="5" name="Content Placeholder 4" descr="A screenshot of a computer&#10;&#10;Description automatically generated">
            <a:extLst>
              <a:ext uri="{FF2B5EF4-FFF2-40B4-BE49-F238E27FC236}">
                <a16:creationId xmlns:a16="http://schemas.microsoft.com/office/drawing/2014/main" id="{93D313CF-2E85-9417-061B-4C148C767296}"/>
              </a:ext>
            </a:extLst>
          </p:cNvPr>
          <p:cNvPicPr>
            <a:picLocks noGrp="1" noChangeAspect="1"/>
          </p:cNvPicPr>
          <p:nvPr>
            <p:ph idx="1"/>
          </p:nvPr>
        </p:nvPicPr>
        <p:blipFill>
          <a:blip r:embed="rId3"/>
          <a:stretch>
            <a:fillRect/>
          </a:stretch>
        </p:blipFill>
        <p:spPr>
          <a:xfrm>
            <a:off x="1184437" y="1825625"/>
            <a:ext cx="9823126"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2492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FA89B-CE31-B188-CC8C-E7245FCF9219}"/>
              </a:ext>
            </a:extLst>
          </p:cNvPr>
          <p:cNvSpPr>
            <a:spLocks noGrp="1"/>
          </p:cNvSpPr>
          <p:nvPr>
            <p:ph type="ctrTitle"/>
          </p:nvPr>
        </p:nvSpPr>
        <p:spPr/>
        <p:txBody>
          <a:bodyPr/>
          <a:lstStyle/>
          <a:p>
            <a:r>
              <a:rPr lang="en-US" dirty="0"/>
              <a:t>Personal Settings</a:t>
            </a:r>
          </a:p>
        </p:txBody>
      </p:sp>
      <p:sp>
        <p:nvSpPr>
          <p:cNvPr id="3" name="Subtitle 2">
            <a:extLst>
              <a:ext uri="{FF2B5EF4-FFF2-40B4-BE49-F238E27FC236}">
                <a16:creationId xmlns:a16="http://schemas.microsoft.com/office/drawing/2014/main" id="{09850872-BABC-DAF0-B2BC-574D2B5D44D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1520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3F4D-4582-9592-9252-9D61A30C9F02}"/>
              </a:ext>
            </a:extLst>
          </p:cNvPr>
          <p:cNvSpPr>
            <a:spLocks noGrp="1"/>
          </p:cNvSpPr>
          <p:nvPr>
            <p:ph type="title"/>
          </p:nvPr>
        </p:nvSpPr>
        <p:spPr/>
        <p:txBody>
          <a:bodyPr/>
          <a:lstStyle/>
          <a:p>
            <a:r>
              <a:rPr lang="en-US" dirty="0"/>
              <a:t>Personal Settings</a:t>
            </a:r>
          </a:p>
        </p:txBody>
      </p:sp>
      <p:sp>
        <p:nvSpPr>
          <p:cNvPr id="3" name="Content Placeholder 2">
            <a:extLst>
              <a:ext uri="{FF2B5EF4-FFF2-40B4-BE49-F238E27FC236}">
                <a16:creationId xmlns:a16="http://schemas.microsoft.com/office/drawing/2014/main" id="{8619F8E3-DC7D-8D2E-AED8-B993046F4458}"/>
              </a:ext>
            </a:extLst>
          </p:cNvPr>
          <p:cNvSpPr>
            <a:spLocks noGrp="1"/>
          </p:cNvSpPr>
          <p:nvPr>
            <p:ph idx="1"/>
          </p:nvPr>
        </p:nvSpPr>
        <p:spPr>
          <a:xfrm>
            <a:off x="838200" y="1825625"/>
            <a:ext cx="3113314" cy="4351338"/>
          </a:xfrm>
        </p:spPr>
        <p:txBody>
          <a:bodyPr/>
          <a:lstStyle/>
          <a:p>
            <a:r>
              <a:rPr lang="en-US" dirty="0"/>
              <a:t>Click the gear icon</a:t>
            </a:r>
          </a:p>
          <a:p>
            <a:r>
              <a:rPr lang="en-US" dirty="0"/>
              <a:t>Click “settings”</a:t>
            </a:r>
          </a:p>
          <a:p>
            <a:r>
              <a:rPr lang="en-US" dirty="0"/>
              <a:t>Manage notification preferences </a:t>
            </a:r>
          </a:p>
          <a:p>
            <a:r>
              <a:rPr lang="en-US" dirty="0"/>
              <a:t>Manage users</a:t>
            </a:r>
          </a:p>
        </p:txBody>
      </p:sp>
      <p:pic>
        <p:nvPicPr>
          <p:cNvPr id="5" name="Picture 4" descr="A screenshot of a computer&#10;&#10;Description automatically generated">
            <a:extLst>
              <a:ext uri="{FF2B5EF4-FFF2-40B4-BE49-F238E27FC236}">
                <a16:creationId xmlns:a16="http://schemas.microsoft.com/office/drawing/2014/main" id="{A485DBBF-E5F3-68F9-0A2F-C95776A75FD7}"/>
              </a:ext>
            </a:extLst>
          </p:cNvPr>
          <p:cNvPicPr>
            <a:picLocks noChangeAspect="1"/>
          </p:cNvPicPr>
          <p:nvPr/>
        </p:nvPicPr>
        <p:blipFill>
          <a:blip r:embed="rId3"/>
          <a:stretch>
            <a:fillRect/>
          </a:stretch>
        </p:blipFill>
        <p:spPr>
          <a:xfrm>
            <a:off x="4093936" y="1556657"/>
            <a:ext cx="7772400" cy="3512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1202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64E63-CA64-79E2-6D31-26E2A862D34E}"/>
              </a:ext>
            </a:extLst>
          </p:cNvPr>
          <p:cNvSpPr>
            <a:spLocks noGrp="1"/>
          </p:cNvSpPr>
          <p:nvPr>
            <p:ph type="ctrTitle"/>
          </p:nvPr>
        </p:nvSpPr>
        <p:spPr/>
        <p:txBody>
          <a:bodyPr/>
          <a:lstStyle/>
          <a:p>
            <a:r>
              <a:rPr lang="en-US" dirty="0"/>
              <a:t>What is Message?</a:t>
            </a:r>
          </a:p>
        </p:txBody>
      </p:sp>
      <p:pic>
        <p:nvPicPr>
          <p:cNvPr id="5" name="Picture 4" descr="A green line with blue text&#10;&#10;Description automatically generated">
            <a:extLst>
              <a:ext uri="{FF2B5EF4-FFF2-40B4-BE49-F238E27FC236}">
                <a16:creationId xmlns:a16="http://schemas.microsoft.com/office/drawing/2014/main" id="{27B34793-379F-F391-0C56-53E9144A9E7E}"/>
              </a:ext>
            </a:extLst>
          </p:cNvPr>
          <p:cNvPicPr>
            <a:picLocks noChangeAspect="1"/>
          </p:cNvPicPr>
          <p:nvPr/>
        </p:nvPicPr>
        <p:blipFill>
          <a:blip r:embed="rId3"/>
          <a:stretch>
            <a:fillRect/>
          </a:stretch>
        </p:blipFill>
        <p:spPr>
          <a:xfrm>
            <a:off x="2351842" y="3871119"/>
            <a:ext cx="2819400" cy="1117600"/>
          </a:xfrm>
          <a:prstGeom prst="roundRect">
            <a:avLst/>
          </a:prstGeom>
        </p:spPr>
      </p:pic>
      <p:pic>
        <p:nvPicPr>
          <p:cNvPr id="7" name="Picture 6" descr="A close-up of a logo&#10;&#10;Description automatically generated">
            <a:extLst>
              <a:ext uri="{FF2B5EF4-FFF2-40B4-BE49-F238E27FC236}">
                <a16:creationId xmlns:a16="http://schemas.microsoft.com/office/drawing/2014/main" id="{C06F9494-3147-C244-D25B-B09AC8A36BC1}"/>
              </a:ext>
            </a:extLst>
          </p:cNvPr>
          <p:cNvPicPr>
            <a:picLocks noChangeAspect="1"/>
          </p:cNvPicPr>
          <p:nvPr/>
        </p:nvPicPr>
        <p:blipFill>
          <a:blip r:embed="rId4"/>
          <a:stretch>
            <a:fillRect/>
          </a:stretch>
        </p:blipFill>
        <p:spPr>
          <a:xfrm>
            <a:off x="6071154" y="3864235"/>
            <a:ext cx="3696934" cy="1124484"/>
          </a:xfrm>
          <a:prstGeom prst="roundRect">
            <a:avLst/>
          </a:prstGeom>
        </p:spPr>
      </p:pic>
      <p:cxnSp>
        <p:nvCxnSpPr>
          <p:cNvPr id="9" name="Straight Arrow Connector 8">
            <a:extLst>
              <a:ext uri="{FF2B5EF4-FFF2-40B4-BE49-F238E27FC236}">
                <a16:creationId xmlns:a16="http://schemas.microsoft.com/office/drawing/2014/main" id="{3B6FB92F-63E0-5A0E-3766-53AB0CD9EFD4}"/>
              </a:ext>
            </a:extLst>
          </p:cNvPr>
          <p:cNvCxnSpPr>
            <a:cxnSpLocks/>
          </p:cNvCxnSpPr>
          <p:nvPr/>
        </p:nvCxnSpPr>
        <p:spPr>
          <a:xfrm flipV="1">
            <a:off x="5082034" y="4426477"/>
            <a:ext cx="899912" cy="3442"/>
          </a:xfrm>
          <a:prstGeom prst="straightConnector1">
            <a:avLst/>
          </a:prstGeom>
          <a:ln w="444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75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par>
                                <p:cTn id="14" presetID="1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ppt_x</p:attrName>
                                        </p:attrNameLst>
                                      </p:cBhvr>
                                      <p:tavLst>
                                        <p:tav tm="0">
                                          <p:val>
                                            <p:strVal val="#ppt_x-#ppt_w*1.125000"/>
                                          </p:val>
                                        </p:tav>
                                        <p:tav tm="100000">
                                          <p:val>
                                            <p:strVal val="#ppt_x"/>
                                          </p:val>
                                        </p:tav>
                                      </p:tavLst>
                                    </p:anim>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97BC-6991-8875-58DA-139931BBB71E}"/>
              </a:ext>
            </a:extLst>
          </p:cNvPr>
          <p:cNvSpPr>
            <a:spLocks noGrp="1"/>
          </p:cNvSpPr>
          <p:nvPr>
            <p:ph type="ctrTitle"/>
          </p:nvPr>
        </p:nvSpPr>
        <p:spPr/>
        <p:txBody>
          <a:bodyPr/>
          <a:lstStyle/>
          <a:p>
            <a:r>
              <a:rPr lang="en-US" dirty="0"/>
              <a:t>Knowledge Base and Community Forum</a:t>
            </a:r>
          </a:p>
        </p:txBody>
      </p:sp>
      <p:sp>
        <p:nvSpPr>
          <p:cNvPr id="3" name="Subtitle 2">
            <a:extLst>
              <a:ext uri="{FF2B5EF4-FFF2-40B4-BE49-F238E27FC236}">
                <a16:creationId xmlns:a16="http://schemas.microsoft.com/office/drawing/2014/main" id="{FB6598FD-D99B-ADCB-2CF6-0785EDFB1DC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8758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1F34-CFBB-6BBB-CFDD-77798BDF7418}"/>
              </a:ext>
            </a:extLst>
          </p:cNvPr>
          <p:cNvSpPr>
            <a:spLocks noGrp="1"/>
          </p:cNvSpPr>
          <p:nvPr>
            <p:ph type="title"/>
          </p:nvPr>
        </p:nvSpPr>
        <p:spPr/>
        <p:txBody>
          <a:bodyPr/>
          <a:lstStyle/>
          <a:p>
            <a:r>
              <a:rPr lang="en-US" dirty="0"/>
              <a:t>Knowledge Base</a:t>
            </a:r>
          </a:p>
        </p:txBody>
      </p:sp>
      <p:pic>
        <p:nvPicPr>
          <p:cNvPr id="4" name="Picture 3" descr="A screenshot of a computer&#10;&#10;Description automatically generated">
            <a:extLst>
              <a:ext uri="{FF2B5EF4-FFF2-40B4-BE49-F238E27FC236}">
                <a16:creationId xmlns:a16="http://schemas.microsoft.com/office/drawing/2014/main" id="{73108D00-A094-0156-83A5-2B4F6D541ECA}"/>
              </a:ext>
            </a:extLst>
          </p:cNvPr>
          <p:cNvPicPr>
            <a:picLocks noChangeAspect="1"/>
          </p:cNvPicPr>
          <p:nvPr/>
        </p:nvPicPr>
        <p:blipFill>
          <a:blip r:embed="rId3"/>
          <a:stretch>
            <a:fillRect/>
          </a:stretch>
        </p:blipFill>
        <p:spPr>
          <a:xfrm>
            <a:off x="479828" y="1690688"/>
            <a:ext cx="11232343" cy="1963936"/>
          </a:xfrm>
          <a:prstGeom prst="rect">
            <a:avLst/>
          </a:prstGeom>
          <a:ln>
            <a:noFill/>
          </a:ln>
          <a:effectLst>
            <a:outerShdw blurRad="292100" dist="139700" dir="2700000" algn="tl" rotWithShape="0">
              <a:srgbClr val="333333">
                <a:alpha val="65000"/>
              </a:srgbClr>
            </a:outerShdw>
          </a:effectLst>
        </p:spPr>
      </p:pic>
      <p:sp>
        <p:nvSpPr>
          <p:cNvPr id="5" name="Rounded Rectangle 4">
            <a:extLst>
              <a:ext uri="{FF2B5EF4-FFF2-40B4-BE49-F238E27FC236}">
                <a16:creationId xmlns:a16="http://schemas.microsoft.com/office/drawing/2014/main" id="{EFD6E954-48E7-460C-EEE4-18113FAD9CA0}"/>
              </a:ext>
            </a:extLst>
          </p:cNvPr>
          <p:cNvSpPr/>
          <p:nvPr/>
        </p:nvSpPr>
        <p:spPr>
          <a:xfrm>
            <a:off x="11149898" y="1809064"/>
            <a:ext cx="636813" cy="444275"/>
          </a:xfrm>
          <a:prstGeom prst="roundRect">
            <a:avLst>
              <a:gd name="adj" fmla="val 7860"/>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63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309AB-F6AA-FD8F-CC54-64ADA6A34D70}"/>
              </a:ext>
            </a:extLst>
          </p:cNvPr>
          <p:cNvSpPr>
            <a:spLocks noGrp="1"/>
          </p:cNvSpPr>
          <p:nvPr>
            <p:ph type="title"/>
          </p:nvPr>
        </p:nvSpPr>
        <p:spPr/>
        <p:txBody>
          <a:bodyPr/>
          <a:lstStyle/>
          <a:p>
            <a:r>
              <a:rPr lang="en-US" dirty="0"/>
              <a:t>Submit a Help Ticket!</a:t>
            </a:r>
          </a:p>
        </p:txBody>
      </p:sp>
      <p:pic>
        <p:nvPicPr>
          <p:cNvPr id="5" name="Content Placeholder 4" descr="A screenshot of a search engine&#10;&#10;Description automatically generated">
            <a:extLst>
              <a:ext uri="{FF2B5EF4-FFF2-40B4-BE49-F238E27FC236}">
                <a16:creationId xmlns:a16="http://schemas.microsoft.com/office/drawing/2014/main" id="{27ABA18E-5EC2-60B5-1F4A-E55CDF935E33}"/>
              </a:ext>
            </a:extLst>
          </p:cNvPr>
          <p:cNvPicPr>
            <a:picLocks noGrp="1" noChangeAspect="1"/>
          </p:cNvPicPr>
          <p:nvPr>
            <p:ph idx="1"/>
          </p:nvPr>
        </p:nvPicPr>
        <p:blipFill>
          <a:blip r:embed="rId3"/>
          <a:stretch>
            <a:fillRect/>
          </a:stretch>
        </p:blipFill>
        <p:spPr>
          <a:xfrm>
            <a:off x="1302395" y="1825625"/>
            <a:ext cx="9587210" cy="4351338"/>
          </a:xfrm>
        </p:spPr>
      </p:pic>
      <p:sp>
        <p:nvSpPr>
          <p:cNvPr id="6" name="Rounded Rectangle 5">
            <a:extLst>
              <a:ext uri="{FF2B5EF4-FFF2-40B4-BE49-F238E27FC236}">
                <a16:creationId xmlns:a16="http://schemas.microsoft.com/office/drawing/2014/main" id="{954A7B30-2DA4-3F0A-DEF2-C68355207CD1}"/>
              </a:ext>
            </a:extLst>
          </p:cNvPr>
          <p:cNvSpPr/>
          <p:nvPr/>
        </p:nvSpPr>
        <p:spPr>
          <a:xfrm>
            <a:off x="8684283" y="1841954"/>
            <a:ext cx="1482975" cy="444275"/>
          </a:xfrm>
          <a:prstGeom prst="roundRect">
            <a:avLst>
              <a:gd name="adj" fmla="val 7860"/>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53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F6FCC-B695-F861-3B89-26FD70CAB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AB8F25-1A14-8D61-0C10-B9BFF4F79355}"/>
              </a:ext>
            </a:extLst>
          </p:cNvPr>
          <p:cNvSpPr>
            <a:spLocks noGrp="1"/>
          </p:cNvSpPr>
          <p:nvPr>
            <p:ph type="ctrTitle"/>
          </p:nvPr>
        </p:nvSpPr>
        <p:spPr/>
        <p:txBody>
          <a:bodyPr/>
          <a:lstStyle/>
          <a:p>
            <a:r>
              <a:rPr lang="en-US" dirty="0"/>
              <a:t>What will you put into practice after this webinar?</a:t>
            </a:r>
          </a:p>
        </p:txBody>
      </p:sp>
      <p:sp>
        <p:nvSpPr>
          <p:cNvPr id="3" name="Subtitle 2">
            <a:extLst>
              <a:ext uri="{FF2B5EF4-FFF2-40B4-BE49-F238E27FC236}">
                <a16:creationId xmlns:a16="http://schemas.microsoft.com/office/drawing/2014/main" id="{5FEFCBFD-5838-27FF-602E-EAF39575E718}"/>
              </a:ext>
            </a:extLst>
          </p:cNvPr>
          <p:cNvSpPr>
            <a:spLocks noGrp="1"/>
          </p:cNvSpPr>
          <p:nvPr>
            <p:ph type="subTitle" idx="1"/>
          </p:nvPr>
        </p:nvSpPr>
        <p:spPr/>
        <p:txBody>
          <a:bodyPr/>
          <a:lstStyle/>
          <a:p>
            <a:r>
              <a:rPr lang="en-US" dirty="0"/>
              <a:t>Answer in the poll!</a:t>
            </a:r>
          </a:p>
        </p:txBody>
      </p:sp>
    </p:spTree>
    <p:extLst>
      <p:ext uri="{BB962C8B-B14F-4D97-AF65-F5344CB8AC3E}">
        <p14:creationId xmlns:p14="http://schemas.microsoft.com/office/powerpoint/2010/main" val="4096950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0D3D1-7D0F-813A-691A-C59B4DA0E688}"/>
              </a:ext>
            </a:extLst>
          </p:cNvPr>
          <p:cNvSpPr>
            <a:spLocks noGrp="1"/>
          </p:cNvSpPr>
          <p:nvPr>
            <p:ph type="ctrTitle"/>
          </p:nvPr>
        </p:nvSpPr>
        <p:spPr/>
        <p:txBody>
          <a:bodyPr/>
          <a:lstStyle/>
          <a:p>
            <a:r>
              <a:rPr lang="en-US" dirty="0"/>
              <a:t>Q&amp;A</a:t>
            </a:r>
          </a:p>
        </p:txBody>
      </p:sp>
      <p:sp>
        <p:nvSpPr>
          <p:cNvPr id="3" name="Subtitle 2">
            <a:extLst>
              <a:ext uri="{FF2B5EF4-FFF2-40B4-BE49-F238E27FC236}">
                <a16:creationId xmlns:a16="http://schemas.microsoft.com/office/drawing/2014/main" id="{72F7F5F9-36F2-4159-FD07-3ED13562CC48}"/>
              </a:ext>
            </a:extLst>
          </p:cNvPr>
          <p:cNvSpPr>
            <a:spLocks noGrp="1"/>
          </p:cNvSpPr>
          <p:nvPr>
            <p:ph type="subTitle" idx="1"/>
          </p:nvPr>
        </p:nvSpPr>
        <p:spPr>
          <a:xfrm>
            <a:off x="2703443" y="3701429"/>
            <a:ext cx="6785113" cy="1655762"/>
          </a:xfrm>
        </p:spPr>
        <p:txBody>
          <a:bodyPr/>
          <a:lstStyle/>
          <a:p>
            <a:r>
              <a:rPr lang="en-US" dirty="0"/>
              <a:t>Please put your questions in the Q&amp;A box. </a:t>
            </a:r>
          </a:p>
          <a:p>
            <a:r>
              <a:rPr lang="en-US" dirty="0"/>
              <a:t>I’ll get to as many as possible and follow up via email if more research is needed!</a:t>
            </a:r>
          </a:p>
        </p:txBody>
      </p:sp>
    </p:spTree>
    <p:extLst>
      <p:ext uri="{BB962C8B-B14F-4D97-AF65-F5344CB8AC3E}">
        <p14:creationId xmlns:p14="http://schemas.microsoft.com/office/powerpoint/2010/main" val="1234743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DCC95-E089-9C65-44F6-5B85A5292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A1CB7E-8DB1-1832-39BC-E850934272FE}"/>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39FEB587-961C-DB77-5A24-F396DE35631B}"/>
              </a:ext>
            </a:extLst>
          </p:cNvPr>
          <p:cNvSpPr>
            <a:spLocks noGrp="1"/>
          </p:cNvSpPr>
          <p:nvPr>
            <p:ph type="subTitle" idx="1"/>
          </p:nvPr>
        </p:nvSpPr>
        <p:spPr/>
        <p:txBody>
          <a:bodyPr/>
          <a:lstStyle/>
          <a:p>
            <a:r>
              <a:rPr lang="en-US" dirty="0"/>
              <a:t>See you next month!</a:t>
            </a:r>
          </a:p>
        </p:txBody>
      </p:sp>
    </p:spTree>
    <p:extLst>
      <p:ext uri="{BB962C8B-B14F-4D97-AF65-F5344CB8AC3E}">
        <p14:creationId xmlns:p14="http://schemas.microsoft.com/office/powerpoint/2010/main" val="379695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388A01-8DB1-48F2-CC73-EB267BF3FC40}"/>
              </a:ext>
            </a:extLst>
          </p:cNvPr>
          <p:cNvSpPr>
            <a:spLocks noGrp="1"/>
          </p:cNvSpPr>
          <p:nvPr>
            <p:ph type="title"/>
          </p:nvPr>
        </p:nvSpPr>
        <p:spPr>
          <a:xfrm>
            <a:off x="838200" y="365125"/>
            <a:ext cx="10088077" cy="1325563"/>
          </a:xfrm>
        </p:spPr>
        <p:txBody>
          <a:bodyPr/>
          <a:lstStyle/>
          <a:p>
            <a:r>
              <a:rPr lang="en-US" dirty="0"/>
              <a:t>Message 101</a:t>
            </a:r>
          </a:p>
        </p:txBody>
      </p:sp>
      <p:pic>
        <p:nvPicPr>
          <p:cNvPr id="3" name="Content Placeholder 2" descr="A screenshot of a chat&#10;&#10;Description automatically generated">
            <a:extLst>
              <a:ext uri="{FF2B5EF4-FFF2-40B4-BE49-F238E27FC236}">
                <a16:creationId xmlns:a16="http://schemas.microsoft.com/office/drawing/2014/main" id="{317FD337-64C1-1CD5-B7E7-EDF18DA67087}"/>
              </a:ext>
            </a:extLst>
          </p:cNvPr>
          <p:cNvPicPr>
            <a:picLocks noGrp="1" noChangeAspect="1"/>
          </p:cNvPicPr>
          <p:nvPr>
            <p:ph idx="1"/>
          </p:nvPr>
        </p:nvPicPr>
        <p:blipFill>
          <a:blip r:embed="rId3"/>
          <a:stretch>
            <a:fillRect/>
          </a:stretch>
        </p:blipFill>
        <p:spPr>
          <a:xfrm>
            <a:off x="1893075" y="1825625"/>
            <a:ext cx="8405850"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785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BFAD5A24-0AFD-A902-EA88-90A1555B27BB}"/>
              </a:ext>
            </a:extLst>
          </p:cNvPr>
          <p:cNvSpPr>
            <a:spLocks noGrp="1"/>
          </p:cNvSpPr>
          <p:nvPr>
            <p:ph sz="half" idx="1"/>
          </p:nvPr>
        </p:nvSpPr>
        <p:spPr>
          <a:xfrm>
            <a:off x="1265180" y="862238"/>
            <a:ext cx="5181600" cy="4351338"/>
          </a:xfrm>
        </p:spPr>
        <p:txBody>
          <a:bodyPr/>
          <a:lstStyle/>
          <a:p>
            <a:pPr marL="0" indent="0" algn="ctr">
              <a:buNone/>
            </a:pPr>
            <a:r>
              <a:rPr lang="en-US" dirty="0"/>
              <a:t>Web App</a:t>
            </a:r>
          </a:p>
        </p:txBody>
      </p:sp>
      <p:sp>
        <p:nvSpPr>
          <p:cNvPr id="14" name="Content Placeholder 13">
            <a:extLst>
              <a:ext uri="{FF2B5EF4-FFF2-40B4-BE49-F238E27FC236}">
                <a16:creationId xmlns:a16="http://schemas.microsoft.com/office/drawing/2014/main" id="{22A76570-1876-A6DA-BA86-B98BBC186888}"/>
              </a:ext>
            </a:extLst>
          </p:cNvPr>
          <p:cNvSpPr>
            <a:spLocks noGrp="1"/>
          </p:cNvSpPr>
          <p:nvPr>
            <p:ph sz="half" idx="2"/>
          </p:nvPr>
        </p:nvSpPr>
        <p:spPr>
          <a:xfrm>
            <a:off x="6629399" y="555261"/>
            <a:ext cx="5298717" cy="4351338"/>
          </a:xfrm>
        </p:spPr>
        <p:txBody>
          <a:bodyPr/>
          <a:lstStyle/>
          <a:p>
            <a:pPr marL="0" indent="0" algn="ctr">
              <a:buNone/>
            </a:pPr>
            <a:r>
              <a:rPr lang="en-US" dirty="0"/>
              <a:t>Mobile App</a:t>
            </a:r>
          </a:p>
          <a:p>
            <a:pPr marL="0" indent="0" algn="ctr">
              <a:buNone/>
            </a:pPr>
            <a:r>
              <a:rPr lang="en-US" dirty="0"/>
              <a:t>Search “Modern Campus Message”</a:t>
            </a:r>
          </a:p>
        </p:txBody>
      </p:sp>
      <p:grpSp>
        <p:nvGrpSpPr>
          <p:cNvPr id="17" name="Group 16">
            <a:extLst>
              <a:ext uri="{FF2B5EF4-FFF2-40B4-BE49-F238E27FC236}">
                <a16:creationId xmlns:a16="http://schemas.microsoft.com/office/drawing/2014/main" id="{921E0872-E141-128A-076D-6D0B8DB3CF5F}"/>
              </a:ext>
            </a:extLst>
          </p:cNvPr>
          <p:cNvGrpSpPr/>
          <p:nvPr/>
        </p:nvGrpSpPr>
        <p:grpSpPr>
          <a:xfrm>
            <a:off x="7919357" y="1479366"/>
            <a:ext cx="2579914" cy="5110843"/>
            <a:chOff x="7462157" y="1240971"/>
            <a:chExt cx="2579914" cy="5110843"/>
          </a:xfrm>
        </p:grpSpPr>
        <p:pic>
          <p:nvPicPr>
            <p:cNvPr id="8" name="Picture 7" descr="A screenshot of a phone&#10;&#10;Description automatically generated">
              <a:extLst>
                <a:ext uri="{FF2B5EF4-FFF2-40B4-BE49-F238E27FC236}">
                  <a16:creationId xmlns:a16="http://schemas.microsoft.com/office/drawing/2014/main" id="{A368B318-9E2D-7D25-CDAA-E95357AE81E3}"/>
                </a:ext>
              </a:extLst>
            </p:cNvPr>
            <p:cNvPicPr>
              <a:picLocks noChangeAspect="1"/>
            </p:cNvPicPr>
            <p:nvPr/>
          </p:nvPicPr>
          <p:blipFill>
            <a:blip r:embed="rId3"/>
            <a:stretch>
              <a:fillRect/>
            </a:stretch>
          </p:blipFill>
          <p:spPr>
            <a:xfrm>
              <a:off x="7714218" y="1538061"/>
              <a:ext cx="2097564" cy="4539343"/>
            </a:xfrm>
            <a:prstGeom prst="rect">
              <a:avLst/>
            </a:prstGeom>
            <a:ln>
              <a:noFill/>
            </a:ln>
            <a:effectLst>
              <a:outerShdw blurRad="292100" dist="139700" dir="2700000" algn="tl" rotWithShape="0">
                <a:srgbClr val="333333">
                  <a:alpha val="65000"/>
                </a:srgbClr>
              </a:outerShdw>
            </a:effectLst>
          </p:spPr>
        </p:pic>
        <p:pic>
          <p:nvPicPr>
            <p:cNvPr id="16" name="Picture 15" descr="A black smartphone with a blank screen&#10;&#10;Description automatically generated">
              <a:extLst>
                <a:ext uri="{FF2B5EF4-FFF2-40B4-BE49-F238E27FC236}">
                  <a16:creationId xmlns:a16="http://schemas.microsoft.com/office/drawing/2014/main" id="{730653A1-C7BB-4E36-0AD6-92FD3942897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389" b="91667" l="10000" r="90000">
                          <a14:foregroundMark x1="36111" y1="10278" x2="36111" y2="10278"/>
                          <a14:foregroundMark x1="30000" y1="6389" x2="30000" y2="6389"/>
                          <a14:foregroundMark x1="35000" y1="91667" x2="35000" y2="91667"/>
                        </a14:backgroundRemoval>
                      </a14:imgEffect>
                    </a14:imgLayer>
                  </a14:imgProps>
                </a:ext>
              </a:extLst>
            </a:blip>
            <a:srcRect l="25733" t="4207" r="28239" b="4612"/>
            <a:stretch/>
          </p:blipFill>
          <p:spPr>
            <a:xfrm>
              <a:off x="7462157" y="1240971"/>
              <a:ext cx="2579914" cy="5110843"/>
            </a:xfrm>
            <a:prstGeom prst="rect">
              <a:avLst/>
            </a:prstGeom>
            <a:ln>
              <a:noFill/>
            </a:ln>
            <a:effectLst>
              <a:outerShdw blurRad="292100" dist="139700" dir="2700000" algn="tl" rotWithShape="0">
                <a:srgbClr val="333333">
                  <a:alpha val="65000"/>
                </a:srgbClr>
              </a:outerShdw>
            </a:effectLst>
          </p:spPr>
        </p:pic>
      </p:grpSp>
      <p:grpSp>
        <p:nvGrpSpPr>
          <p:cNvPr id="24" name="Group 23">
            <a:extLst>
              <a:ext uri="{FF2B5EF4-FFF2-40B4-BE49-F238E27FC236}">
                <a16:creationId xmlns:a16="http://schemas.microsoft.com/office/drawing/2014/main" id="{65969835-B9A0-6966-1478-8FA142FAD904}"/>
              </a:ext>
            </a:extLst>
          </p:cNvPr>
          <p:cNvGrpSpPr/>
          <p:nvPr/>
        </p:nvGrpSpPr>
        <p:grpSpPr>
          <a:xfrm>
            <a:off x="263883" y="1202010"/>
            <a:ext cx="7118878" cy="4484301"/>
            <a:chOff x="263883" y="1202010"/>
            <a:chExt cx="7118878" cy="4484301"/>
          </a:xfrm>
        </p:grpSpPr>
        <p:pic>
          <p:nvPicPr>
            <p:cNvPr id="23" name="Picture 22" descr="A screenshot of a chat&#10;&#10;Description automatically generated">
              <a:extLst>
                <a:ext uri="{FF2B5EF4-FFF2-40B4-BE49-F238E27FC236}">
                  <a16:creationId xmlns:a16="http://schemas.microsoft.com/office/drawing/2014/main" id="{45B63157-B289-88CB-344A-FDAC1A626EB0}"/>
                </a:ext>
              </a:extLst>
            </p:cNvPr>
            <p:cNvPicPr>
              <a:picLocks noChangeAspect="1"/>
            </p:cNvPicPr>
            <p:nvPr/>
          </p:nvPicPr>
          <p:blipFill rotWithShape="1">
            <a:blip r:embed="rId6"/>
            <a:srcRect l="-1" r="-12753"/>
            <a:stretch/>
          </p:blipFill>
          <p:spPr>
            <a:xfrm>
              <a:off x="1023923" y="1619703"/>
              <a:ext cx="6120294" cy="3593872"/>
            </a:xfrm>
            <a:prstGeom prst="rect">
              <a:avLst/>
            </a:prstGeom>
            <a:ln>
              <a:noFill/>
            </a:ln>
            <a:effectLst>
              <a:outerShdw blurRad="292100" dist="139700" dir="2700000" algn="tl" rotWithShape="0">
                <a:srgbClr val="333333">
                  <a:alpha val="65000"/>
                </a:srgbClr>
              </a:outerShdw>
            </a:effectLst>
          </p:spPr>
        </p:pic>
        <p:pic>
          <p:nvPicPr>
            <p:cNvPr id="21" name="Picture 20" descr="A computer with a blank screen&#10;&#10;Description automatically generated">
              <a:extLst>
                <a:ext uri="{FF2B5EF4-FFF2-40B4-BE49-F238E27FC236}">
                  <a16:creationId xmlns:a16="http://schemas.microsoft.com/office/drawing/2014/main" id="{28F5690E-775B-B93E-F8B8-6BD947A6DD6C}"/>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backgroundMark x1="41848" y1="55200" x2="41848" y2="55200"/>
                          <a14:backgroundMark x1="45924" y1="37200" x2="45924" y2="37200"/>
                          <a14:backgroundMark x1="45924" y1="37200" x2="51087" y2="42400"/>
                          <a14:backgroundMark x1="51087" y1="42400" x2="57065" y2="54800"/>
                          <a14:backgroundMark x1="57065" y1="54800" x2="62772" y2="59200"/>
                          <a14:backgroundMark x1="62772" y1="59200" x2="67935" y2="46800"/>
                          <a14:backgroundMark x1="67935" y1="46800" x2="64402" y2="36800"/>
                          <a14:backgroundMark x1="64402" y1="36800" x2="49728" y2="34000"/>
                          <a14:backgroundMark x1="49728" y1="34000" x2="42120" y2="38000"/>
                          <a14:backgroundMark x1="42120" y1="38000" x2="36141" y2="46000"/>
                          <a14:backgroundMark x1="36141" y1="46000" x2="32609" y2="55600"/>
                          <a14:backgroundMark x1="32609" y1="55600" x2="30978" y2="42000"/>
                          <a14:backgroundMark x1="30978" y1="42000" x2="37228" y2="39600"/>
                          <a14:backgroundMark x1="37228" y1="39600" x2="45652" y2="56400"/>
                          <a14:backgroundMark x1="45652" y1="56400" x2="51359" y2="60000"/>
                          <a14:backgroundMark x1="51359" y1="60000" x2="51359" y2="60000"/>
                        </a14:backgroundRemoval>
                      </a14:imgEffect>
                    </a14:imgLayer>
                  </a14:imgProps>
                </a:ext>
              </a:extLst>
            </a:blip>
            <a:srcRect l="11030" t="16495" r="10814" b="11036"/>
            <a:stretch/>
          </p:blipFill>
          <p:spPr>
            <a:xfrm>
              <a:off x="263883" y="1202010"/>
              <a:ext cx="7118878" cy="448430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51566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07B2-C60B-B1C1-68C5-FF1D973A94F5}"/>
              </a:ext>
            </a:extLst>
          </p:cNvPr>
          <p:cNvSpPr>
            <a:spLocks noGrp="1"/>
          </p:cNvSpPr>
          <p:nvPr>
            <p:ph type="title"/>
          </p:nvPr>
        </p:nvSpPr>
        <p:spPr/>
        <p:txBody>
          <a:bodyPr/>
          <a:lstStyle/>
          <a:p>
            <a:r>
              <a:rPr lang="en-US" dirty="0"/>
              <a:t>Your Role in Message</a:t>
            </a:r>
          </a:p>
        </p:txBody>
      </p:sp>
      <p:sp>
        <p:nvSpPr>
          <p:cNvPr id="4" name="TextBox 3">
            <a:extLst>
              <a:ext uri="{FF2B5EF4-FFF2-40B4-BE49-F238E27FC236}">
                <a16:creationId xmlns:a16="http://schemas.microsoft.com/office/drawing/2014/main" id="{56D5606F-3AAB-0C2B-B9C9-3C1CB1B2C999}"/>
              </a:ext>
            </a:extLst>
          </p:cNvPr>
          <p:cNvSpPr txBox="1"/>
          <p:nvPr/>
        </p:nvSpPr>
        <p:spPr>
          <a:xfrm>
            <a:off x="838200" y="1298995"/>
            <a:ext cx="7579435" cy="2492990"/>
          </a:xfrm>
          <a:prstGeom prst="rect">
            <a:avLst/>
          </a:prstGeom>
          <a:noFill/>
        </p:spPr>
        <p:txBody>
          <a:bodyPr wrap="square">
            <a:spAutoFit/>
          </a:bodyPr>
          <a:lstStyle/>
          <a:p>
            <a:r>
              <a:rPr lang="en-US" sz="3000" dirty="0"/>
              <a:t>Account Admin</a:t>
            </a:r>
          </a:p>
          <a:p>
            <a:pPr marL="914400" lvl="1" indent="-457200">
              <a:buFont typeface="Arial" panose="020B0604020202020204" pitchFamily="34" charset="0"/>
              <a:buChar char="•"/>
            </a:pPr>
            <a:r>
              <a:rPr lang="en-US" sz="2400" dirty="0">
                <a:solidFill>
                  <a:schemeClr val="accent5"/>
                </a:solidFill>
              </a:rPr>
              <a:t>All student access</a:t>
            </a:r>
          </a:p>
          <a:p>
            <a:pPr marL="914400" lvl="1" indent="-457200">
              <a:buFont typeface="Arial" panose="020B0604020202020204" pitchFamily="34" charset="0"/>
              <a:buChar char="•"/>
            </a:pPr>
            <a:r>
              <a:rPr lang="en-US" sz="2400" dirty="0">
                <a:solidFill>
                  <a:schemeClr val="accent5"/>
                </a:solidFill>
              </a:rPr>
              <a:t>Invite users</a:t>
            </a:r>
          </a:p>
          <a:p>
            <a:pPr marL="914400" lvl="1" indent="-457200">
              <a:buFont typeface="Arial" panose="020B0604020202020204" pitchFamily="34" charset="0"/>
              <a:buChar char="•"/>
            </a:pPr>
            <a:r>
              <a:rPr lang="en-US" sz="2400" dirty="0">
                <a:solidFill>
                  <a:schemeClr val="accent5"/>
                </a:solidFill>
              </a:rPr>
              <a:t>Update settings</a:t>
            </a:r>
          </a:p>
          <a:p>
            <a:pPr marL="914400" lvl="1" indent="-457200">
              <a:buFont typeface="Arial" panose="020B0604020202020204" pitchFamily="34" charset="0"/>
              <a:buChar char="•"/>
            </a:pPr>
            <a:r>
              <a:rPr lang="en-US" sz="2400" dirty="0">
                <a:solidFill>
                  <a:schemeClr val="accent5"/>
                </a:solidFill>
              </a:rPr>
              <a:t>Import data</a:t>
            </a:r>
          </a:p>
          <a:p>
            <a:endParaRPr lang="en-US" sz="3000" dirty="0"/>
          </a:p>
        </p:txBody>
      </p:sp>
      <p:sp>
        <p:nvSpPr>
          <p:cNvPr id="5" name="TextBox 4">
            <a:extLst>
              <a:ext uri="{FF2B5EF4-FFF2-40B4-BE49-F238E27FC236}">
                <a16:creationId xmlns:a16="http://schemas.microsoft.com/office/drawing/2014/main" id="{811A966E-7DA5-0C84-D890-9EA36673318A}"/>
              </a:ext>
            </a:extLst>
          </p:cNvPr>
          <p:cNvSpPr txBox="1"/>
          <p:nvPr/>
        </p:nvSpPr>
        <p:spPr>
          <a:xfrm>
            <a:off x="838200" y="3382601"/>
            <a:ext cx="7579435" cy="2492990"/>
          </a:xfrm>
          <a:prstGeom prst="rect">
            <a:avLst/>
          </a:prstGeom>
          <a:noFill/>
        </p:spPr>
        <p:txBody>
          <a:bodyPr wrap="square">
            <a:spAutoFit/>
          </a:bodyPr>
          <a:lstStyle/>
          <a:p>
            <a:r>
              <a:rPr lang="en-US" sz="3000" dirty="0"/>
              <a:t>Program Admin</a:t>
            </a:r>
          </a:p>
          <a:p>
            <a:pPr marL="914400" lvl="1" indent="-457200">
              <a:buFont typeface="Arial" panose="020B0604020202020204" pitchFamily="34" charset="0"/>
              <a:buChar char="•"/>
            </a:pPr>
            <a:r>
              <a:rPr lang="en-US" sz="2400" dirty="0">
                <a:solidFill>
                  <a:schemeClr val="accent5"/>
                </a:solidFill>
              </a:rPr>
              <a:t>All assigned program access</a:t>
            </a:r>
          </a:p>
          <a:p>
            <a:pPr marL="914400" lvl="1" indent="-457200">
              <a:buFont typeface="Arial" panose="020B0604020202020204" pitchFamily="34" charset="0"/>
              <a:buChar char="•"/>
            </a:pPr>
            <a:r>
              <a:rPr lang="en-US" sz="2400" dirty="0">
                <a:solidFill>
                  <a:schemeClr val="accent5"/>
                </a:solidFill>
              </a:rPr>
              <a:t>Invite users to their program</a:t>
            </a:r>
          </a:p>
          <a:p>
            <a:pPr marL="914400" lvl="1" indent="-457200">
              <a:buFont typeface="Arial" panose="020B0604020202020204" pitchFamily="34" charset="0"/>
              <a:buChar char="•"/>
            </a:pPr>
            <a:r>
              <a:rPr lang="en-US" sz="2400" dirty="0">
                <a:solidFill>
                  <a:schemeClr val="accent5"/>
                </a:solidFill>
              </a:rPr>
              <a:t>Update settings of their program</a:t>
            </a:r>
          </a:p>
          <a:p>
            <a:pPr marL="914400" lvl="1" indent="-457200">
              <a:buFont typeface="Arial" panose="020B0604020202020204" pitchFamily="34" charset="0"/>
              <a:buChar char="•"/>
            </a:pPr>
            <a:r>
              <a:rPr lang="en-US" sz="2400" dirty="0">
                <a:solidFill>
                  <a:schemeClr val="accent5"/>
                </a:solidFill>
              </a:rPr>
              <a:t>Import data to their program</a:t>
            </a:r>
          </a:p>
          <a:p>
            <a:endParaRPr lang="en-US" sz="3000" dirty="0"/>
          </a:p>
        </p:txBody>
      </p:sp>
      <p:sp>
        <p:nvSpPr>
          <p:cNvPr id="6" name="TextBox 5">
            <a:extLst>
              <a:ext uri="{FF2B5EF4-FFF2-40B4-BE49-F238E27FC236}">
                <a16:creationId xmlns:a16="http://schemas.microsoft.com/office/drawing/2014/main" id="{12F7346F-4532-D335-D66D-E17282C3E7DD}"/>
              </a:ext>
            </a:extLst>
          </p:cNvPr>
          <p:cNvSpPr txBox="1"/>
          <p:nvPr/>
        </p:nvSpPr>
        <p:spPr>
          <a:xfrm>
            <a:off x="838200" y="5390393"/>
            <a:ext cx="7579435" cy="1384995"/>
          </a:xfrm>
          <a:prstGeom prst="rect">
            <a:avLst/>
          </a:prstGeom>
          <a:noFill/>
        </p:spPr>
        <p:txBody>
          <a:bodyPr wrap="square">
            <a:spAutoFit/>
          </a:bodyPr>
          <a:lstStyle/>
          <a:p>
            <a:r>
              <a:rPr lang="en-US" sz="3000" dirty="0"/>
              <a:t>Counselor</a:t>
            </a:r>
          </a:p>
          <a:p>
            <a:pPr marL="914400" lvl="1" indent="-457200">
              <a:buFont typeface="Arial" panose="020B0604020202020204" pitchFamily="34" charset="0"/>
              <a:buChar char="•"/>
            </a:pPr>
            <a:r>
              <a:rPr lang="en-US" sz="2400" dirty="0">
                <a:solidFill>
                  <a:schemeClr val="accent5"/>
                </a:solidFill>
              </a:rPr>
              <a:t>Access to the students on their caseload</a:t>
            </a:r>
          </a:p>
          <a:p>
            <a:endParaRPr lang="en-US" sz="3000" dirty="0"/>
          </a:p>
        </p:txBody>
      </p:sp>
      <p:pic>
        <p:nvPicPr>
          <p:cNvPr id="8" name="Picture 7" descr="A screenshot of a search&#10;&#10;Description automatically generated">
            <a:extLst>
              <a:ext uri="{FF2B5EF4-FFF2-40B4-BE49-F238E27FC236}">
                <a16:creationId xmlns:a16="http://schemas.microsoft.com/office/drawing/2014/main" id="{CB7EE0C7-12B3-66D4-367B-E4A72C6C2974}"/>
              </a:ext>
            </a:extLst>
          </p:cNvPr>
          <p:cNvPicPr>
            <a:picLocks noChangeAspect="1"/>
          </p:cNvPicPr>
          <p:nvPr/>
        </p:nvPicPr>
        <p:blipFill>
          <a:blip r:embed="rId3"/>
          <a:stretch>
            <a:fillRect/>
          </a:stretch>
        </p:blipFill>
        <p:spPr>
          <a:xfrm>
            <a:off x="6999435" y="302078"/>
            <a:ext cx="3454109" cy="62538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47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25E5D-6437-1B7E-FF53-23B32D660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E713D8-190C-E63F-76D7-075DB219677A}"/>
              </a:ext>
            </a:extLst>
          </p:cNvPr>
          <p:cNvSpPr>
            <a:spLocks noGrp="1"/>
          </p:cNvSpPr>
          <p:nvPr>
            <p:ph type="ctrTitle"/>
          </p:nvPr>
        </p:nvSpPr>
        <p:spPr/>
        <p:txBody>
          <a:bodyPr/>
          <a:lstStyle/>
          <a:p>
            <a:r>
              <a:rPr lang="en-US" dirty="0"/>
              <a:t>Message Maintenance</a:t>
            </a:r>
          </a:p>
        </p:txBody>
      </p:sp>
      <p:sp>
        <p:nvSpPr>
          <p:cNvPr id="3" name="Subtitle 2">
            <a:extLst>
              <a:ext uri="{FF2B5EF4-FFF2-40B4-BE49-F238E27FC236}">
                <a16:creationId xmlns:a16="http://schemas.microsoft.com/office/drawing/2014/main" id="{99F62BD0-789C-D402-E3A4-871B57660B2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09338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35E8D-573F-5ED8-5D35-650B9B16F6A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CCEE87D-EECD-B72D-CDBA-26A23298F2DA}"/>
              </a:ext>
            </a:extLst>
          </p:cNvPr>
          <p:cNvSpPr>
            <a:spLocks noGrp="1"/>
          </p:cNvSpPr>
          <p:nvPr>
            <p:ph type="ctrTitle"/>
          </p:nvPr>
        </p:nvSpPr>
        <p:spPr/>
        <p:txBody>
          <a:bodyPr/>
          <a:lstStyle/>
          <a:p>
            <a:r>
              <a:rPr lang="en-US" dirty="0" err="1"/>
              <a:t>app.signalvine.com</a:t>
            </a:r>
            <a:endParaRPr lang="en-US" dirty="0"/>
          </a:p>
        </p:txBody>
      </p:sp>
      <p:sp>
        <p:nvSpPr>
          <p:cNvPr id="3" name="Subtitle 2">
            <a:extLst>
              <a:ext uri="{FF2B5EF4-FFF2-40B4-BE49-F238E27FC236}">
                <a16:creationId xmlns:a16="http://schemas.microsoft.com/office/drawing/2014/main" id="{56E1E2DE-1650-C979-DD3F-A2AF5EAD6D2C}"/>
              </a:ext>
            </a:extLst>
          </p:cNvPr>
          <p:cNvSpPr>
            <a:spLocks noGrp="1"/>
          </p:cNvSpPr>
          <p:nvPr>
            <p:ph type="subTitle" idx="1"/>
          </p:nvPr>
        </p:nvSpPr>
        <p:spPr/>
        <p:txBody>
          <a:bodyPr/>
          <a:lstStyle/>
          <a:p>
            <a:r>
              <a:rPr lang="en-US" dirty="0"/>
              <a:t>Bookmark the </a:t>
            </a:r>
            <a:r>
              <a:rPr lang="en-US" dirty="0" err="1"/>
              <a:t>url</a:t>
            </a:r>
            <a:r>
              <a:rPr lang="en-US" dirty="0"/>
              <a:t>!</a:t>
            </a:r>
          </a:p>
        </p:txBody>
      </p:sp>
    </p:spTree>
    <p:extLst>
      <p:ext uri="{BB962C8B-B14F-4D97-AF65-F5344CB8AC3E}">
        <p14:creationId xmlns:p14="http://schemas.microsoft.com/office/powerpoint/2010/main" val="290591252"/>
      </p:ext>
    </p:extLst>
  </p:cSld>
  <p:clrMapOvr>
    <a:masterClrMapping/>
  </p:clrMapOvr>
</p:sld>
</file>

<file path=ppt/theme/theme1.xml><?xml version="1.0" encoding="utf-8"?>
<a:theme xmlns:a="http://schemas.openxmlformats.org/drawingml/2006/main" name="🏆 Titles">
  <a:themeElements>
    <a:clrScheme name="Modern Campus">
      <a:dk1>
        <a:srgbClr val="002454"/>
      </a:dk1>
      <a:lt1>
        <a:srgbClr val="FFFFFF"/>
      </a:lt1>
      <a:dk2>
        <a:srgbClr val="002454"/>
      </a:dk2>
      <a:lt2>
        <a:srgbClr val="FFFFFF"/>
      </a:lt2>
      <a:accent1>
        <a:srgbClr val="667C98"/>
      </a:accent1>
      <a:accent2>
        <a:srgbClr val="99A8BB"/>
      </a:accent2>
      <a:accent3>
        <a:srgbClr val="CCD3DD"/>
      </a:accent3>
      <a:accent4>
        <a:srgbClr val="FF5C38"/>
      </a:accent4>
      <a:accent5>
        <a:srgbClr val="D14124"/>
      </a:accent5>
      <a:accent6>
        <a:srgbClr val="0097A9"/>
      </a:accent6>
      <a:hlink>
        <a:srgbClr val="0097A9"/>
      </a:hlink>
      <a:folHlink>
        <a:srgbClr val="005E5D"/>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BA3CD3-BE30-3F41-8D28-13D29BB2D5F8}" vid="{7A47E46A-4A98-EA48-9279-6EFB742D5BC2}"/>
    </a:ext>
  </a:extLst>
</a:theme>
</file>

<file path=ppt/theme/theme2.xml><?xml version="1.0" encoding="utf-8"?>
<a:theme xmlns:a="http://schemas.openxmlformats.org/drawingml/2006/main" name="⚪️ Light Content 🚫Subtitle">
  <a:themeElements>
    <a:clrScheme name="Modern Campus">
      <a:dk1>
        <a:srgbClr val="002454"/>
      </a:dk1>
      <a:lt1>
        <a:srgbClr val="FFFFFF"/>
      </a:lt1>
      <a:dk2>
        <a:srgbClr val="002454"/>
      </a:dk2>
      <a:lt2>
        <a:srgbClr val="FFFFFF"/>
      </a:lt2>
      <a:accent1>
        <a:srgbClr val="667C98"/>
      </a:accent1>
      <a:accent2>
        <a:srgbClr val="99A8BB"/>
      </a:accent2>
      <a:accent3>
        <a:srgbClr val="CCD3DD"/>
      </a:accent3>
      <a:accent4>
        <a:srgbClr val="FF5C38"/>
      </a:accent4>
      <a:accent5>
        <a:srgbClr val="D14124"/>
      </a:accent5>
      <a:accent6>
        <a:srgbClr val="0097A9"/>
      </a:accent6>
      <a:hlink>
        <a:srgbClr val="0097A9"/>
      </a:hlink>
      <a:folHlink>
        <a:srgbClr val="005E5D"/>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BA3CD3-BE30-3F41-8D28-13D29BB2D5F8}" vid="{D6293C7B-A892-0C4F-9504-0CAC5B5E42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af5274d-dd10-40a7-bf53-0c0eaf751a22">
      <UserInfo>
        <DisplayName>SharingLinks.e3a9e070-7f2e-4d49-89a0-6a29e48b5d5b.OrganizationEdit.a87eb548-9900-433e-9a16-a298943e848b</DisplayName>
        <AccountId>30</AccountId>
        <AccountType/>
      </UserInfo>
      <UserInfo>
        <DisplayName>Jessica Phinn</DisplayName>
        <AccountId>728</AccountId>
        <AccountType/>
      </UserInfo>
    </SharedWithUsers>
    <lcf76f155ced4ddcb4097134ff3c332f xmlns="6da66c69-5f4d-404d-bc44-6820f3b6879b">
      <Terms xmlns="http://schemas.microsoft.com/office/infopath/2007/PartnerControls"/>
    </lcf76f155ced4ddcb4097134ff3c332f>
    <TaxCatchAll xmlns="daf5274d-dd10-40a7-bf53-0c0eaf751a2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DF57AFCAA9CD4F9C9C36B8D4933E77" ma:contentTypeVersion="17" ma:contentTypeDescription="Create a new document." ma:contentTypeScope="" ma:versionID="eb2d5973020972197c3b65f60be4e522">
  <xsd:schema xmlns:xsd="http://www.w3.org/2001/XMLSchema" xmlns:xs="http://www.w3.org/2001/XMLSchema" xmlns:p="http://schemas.microsoft.com/office/2006/metadata/properties" xmlns:ns2="6da66c69-5f4d-404d-bc44-6820f3b6879b" xmlns:ns3="daf5274d-dd10-40a7-bf53-0c0eaf751a22" targetNamespace="http://schemas.microsoft.com/office/2006/metadata/properties" ma:root="true" ma:fieldsID="cbd1dec54fcee60da8148d4294a71f6e" ns2:_="" ns3:_="">
    <xsd:import namespace="6da66c69-5f4d-404d-bc44-6820f3b6879b"/>
    <xsd:import namespace="daf5274d-dd10-40a7-bf53-0c0eaf751a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66c69-5f4d-404d-bc44-6820f3b687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2f724f-e642-4230-b8b1-b964579501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f5274d-dd10-40a7-bf53-0c0eaf751a2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8134ae7-574e-4f59-b20c-12e2cdde5c2e}" ma:internalName="TaxCatchAll" ma:showField="CatchAllData" ma:web="daf5274d-dd10-40a7-bf53-0c0eaf751a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C2C8BC-FF02-45CD-89FC-F94BF2C216C0}">
  <ds:schemaRefs>
    <ds:schemaRef ds:uri="6da66c69-5f4d-404d-bc44-6820f3b6879b"/>
    <ds:schemaRef ds:uri="http://schemas.microsoft.com/office/2006/documentManagement/types"/>
    <ds:schemaRef ds:uri="http://schemas.microsoft.com/office/2006/metadata/properties"/>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daf5274d-dd10-40a7-bf53-0c0eaf751a22"/>
    <ds:schemaRef ds:uri="http://purl.org/dc/dcmitype/"/>
  </ds:schemaRefs>
</ds:datastoreItem>
</file>

<file path=customXml/itemProps2.xml><?xml version="1.0" encoding="utf-8"?>
<ds:datastoreItem xmlns:ds="http://schemas.openxmlformats.org/officeDocument/2006/customXml" ds:itemID="{EC159A54-54A7-4ADC-9AD5-ACF29DB43D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a66c69-5f4d-404d-bc44-6820f3b6879b"/>
    <ds:schemaRef ds:uri="daf5274d-dd10-40a7-bf53-0c0eaf751a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BAA48B-3490-4CF0-849A-61846BD4E9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Titles</Template>
  <TotalTime>13368</TotalTime>
  <Words>793</Words>
  <Application>Microsoft Macintosh PowerPoint</Application>
  <PresentationFormat>Widescreen</PresentationFormat>
  <Paragraphs>191</Paragraphs>
  <Slides>45</Slides>
  <Notes>39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Arial</vt:lpstr>
      <vt:lpstr>Arial Nova</vt:lpstr>
      <vt:lpstr>Calibri</vt:lpstr>
      <vt:lpstr>Georgia</vt:lpstr>
      <vt:lpstr>Segoe UI</vt:lpstr>
      <vt:lpstr>Tw Cen MT</vt:lpstr>
      <vt:lpstr>Wingdings</vt:lpstr>
      <vt:lpstr>🏆 Titles</vt:lpstr>
      <vt:lpstr>⚪️ Light Content 🚫Subtitle</vt:lpstr>
      <vt:lpstr>PowerPoint Presentation</vt:lpstr>
      <vt:lpstr>Message 101</vt:lpstr>
      <vt:lpstr>PowerPoint Presentation</vt:lpstr>
      <vt:lpstr>What is Message?</vt:lpstr>
      <vt:lpstr>Message 101</vt:lpstr>
      <vt:lpstr>PowerPoint Presentation</vt:lpstr>
      <vt:lpstr>Your Role in Message</vt:lpstr>
      <vt:lpstr>Message Maintenance</vt:lpstr>
      <vt:lpstr>app.signalvine.com</vt:lpstr>
      <vt:lpstr>Message Inbox</vt:lpstr>
      <vt:lpstr>Inbox Folders</vt:lpstr>
      <vt:lpstr>Action Needed vs. No Action Needed</vt:lpstr>
      <vt:lpstr>Message Actions / Organization</vt:lpstr>
      <vt:lpstr>Contacts Tab</vt:lpstr>
      <vt:lpstr>Poll #2</vt:lpstr>
      <vt:lpstr>Texting 101</vt:lpstr>
      <vt:lpstr>Start Your Message</vt:lpstr>
      <vt:lpstr>One to One Messaging</vt:lpstr>
      <vt:lpstr>Bulk Messaging</vt:lpstr>
      <vt:lpstr>Advanced Search</vt:lpstr>
      <vt:lpstr>Copy and Paste a List</vt:lpstr>
      <vt:lpstr>Comma Separated List</vt:lpstr>
      <vt:lpstr>PowerPoint Presentation</vt:lpstr>
      <vt:lpstr>PowerPoint Presentation</vt:lpstr>
      <vt:lpstr>Copy and Paste!</vt:lpstr>
      <vt:lpstr>Bulk Messages Do Not…</vt:lpstr>
      <vt:lpstr>Program Messages</vt:lpstr>
      <vt:lpstr>Automated Response</vt:lpstr>
      <vt:lpstr>PowerPoint Presentation</vt:lpstr>
      <vt:lpstr>Event Triggered Messaging</vt:lpstr>
      <vt:lpstr>PowerPoint Presentation</vt:lpstr>
      <vt:lpstr>Setting Up Your Program Message</vt:lpstr>
      <vt:lpstr>Programs Tab</vt:lpstr>
      <vt:lpstr>Message Calendar</vt:lpstr>
      <vt:lpstr>Program Settings</vt:lpstr>
      <vt:lpstr>Add a Single Contact</vt:lpstr>
      <vt:lpstr>Other Program Tabs</vt:lpstr>
      <vt:lpstr>Personal Settings</vt:lpstr>
      <vt:lpstr>Personal Settings</vt:lpstr>
      <vt:lpstr>Knowledge Base and Community Forum</vt:lpstr>
      <vt:lpstr>Knowledge Base</vt:lpstr>
      <vt:lpstr>Submit a Help Ticket!</vt:lpstr>
      <vt:lpstr>What will you put into practice after this webinar?</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Seale</dc:creator>
  <cp:lastModifiedBy>Kelsey Seale</cp:lastModifiedBy>
  <cp:revision>2</cp:revision>
  <dcterms:created xsi:type="dcterms:W3CDTF">2024-01-29T14:36:59Z</dcterms:created>
  <dcterms:modified xsi:type="dcterms:W3CDTF">2024-02-07T21:25:15Z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0x01010007DF57AFCAA9CD4F9C9C36B8D4933E77</vt:lpwstr>
  </property>
  <property fmtid="{D5CDD505-2E9C-101B-9397-08002B2CF9AE}" pid="3" name="MediaServiceImageTags">
    <vt:lpwstr/>
  </property>
</Properties>
</file>